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57" r:id="rId5"/>
    <p:sldId id="258" r:id="rId6"/>
    <p:sldId id="259" r:id="rId7"/>
    <p:sldId id="262" r:id="rId8"/>
    <p:sldId id="264" r:id="rId9"/>
    <p:sldId id="260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E09D70-5750-4DA7-A66E-0F42A625DB9E}" v="15" dt="2024-08-16T14:45:57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48"/>
  </p:normalViewPr>
  <p:slideViewPr>
    <p:cSldViewPr snapToGrid="0">
      <p:cViewPr varScale="1">
        <p:scale>
          <a:sx n="117" d="100"/>
          <a:sy n="117" d="100"/>
        </p:scale>
        <p:origin x="3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9FD3C-04C4-B80D-33B5-62BC6E276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53291B-47F5-773B-0AEF-473E62636B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9C50D-E90F-3858-A7A4-07135023D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1377B-5F11-26A5-1F42-ACDCA238D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31BB0-61E2-3F1D-E3EF-D918B5015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41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1CCFC-6049-7BE2-E7E4-1BA4972A0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1EE0D8-5307-4C4A-DAE5-FEC22DF50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8F8D0-0F57-9F38-F55C-1C973E9D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E77DF-41DA-5672-68C4-8CC84E566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693C2-65E0-5FF1-3DC7-FCA17D2DD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09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5DF240-C99D-B54C-B1F3-B61610A44C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64AB0-8C22-A0EC-A703-2BB8D0EC09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D2647-5856-6F16-8303-2A80C1B70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0E646-8F3E-EE1E-56BB-02039A93E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732FE-91A1-A6BA-0318-DC4CFA288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79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DA80B-EAC9-FB28-1A7B-CA28E6D92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97A97-2F64-012C-D90C-4851F2086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43F6A-91ED-8974-73FB-3AA384374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3E8F6-1F13-321E-E009-A5CFDE8E3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9BB7A-8F92-0CDF-FE95-DB9DE0BCE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46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CCEBF-9FC2-B3B1-53A4-CA597173D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5DF82-F385-C317-1F7F-28BEB2842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B1AE8-236A-56C9-3C4D-D676C2AE5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526A7-B07F-750B-A5D6-2BD1898E3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5D88D-8A01-F2A3-B752-75F0F1567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015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16883-C73D-5C19-2D7C-8FD00C64D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487CE-E1DD-34AF-2E24-A1A2708FAD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D60908-6976-A75A-3745-F498A117E3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C4B89-5740-5041-B919-B35D9EA8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2D7ECD-C482-06B5-8B5B-A02B9A7AD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8BBC69-0477-2F05-9B9D-964A84A5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861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0F898-4314-D93A-C51D-E17A45942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B01F86-4D9D-6956-D364-E46F66EBE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46B05B-B08C-04D8-6AC0-ED8405938C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D65A6E-0543-0F34-6C2C-6BA4A1F02A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7C923D-1C3D-59F8-0AE3-DA87DDB4EE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70EABD-38BC-57FC-F277-BB0140934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AFDBF9-359B-F614-A15C-6F21C5005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145129-F120-2AF4-FF89-2BBDE8464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56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B844D-516B-0400-F228-031B298AB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EED9B2-4B86-1600-9EFE-D94D1B3DB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A0888-DDE2-925D-2FFD-B53FA55CF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B4E5AA-014B-44A1-ABA2-A12A63E0B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03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6BA095-4F9E-7F43-1A4A-424E33D66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FF8BC8-1BA3-C675-9B47-BED24082E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25270E-8499-C471-A04C-8163189D4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046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E3D94-45B7-7ACC-6849-E3A8BCF37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7CF2F-7E86-4888-B3EC-32AE1D45A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DF2DF-99FB-9A00-E449-F8377331A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F7C92-511B-2786-F5B5-5E0CC60EF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943CE-D6A9-ABC6-0492-ACA50B20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E29D3-7BA8-05D4-7544-A874111C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810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C174B-CC7B-510A-F75A-A2812F438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3B9911-5BBB-C57F-51AD-4039CE925B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5AF756-7C6E-FB1C-158C-E18E11F75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F88B8A-802C-2BA1-DA39-8B5B3CD1B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35677B-6358-DC91-222F-8CAAF06CD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97375-D129-DA73-3DF7-8FA329208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233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1FCAB9-55BA-67BB-73DC-9B3B114B4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FCD41-A7EE-723B-49FC-E35A3C045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F65C5-79FE-E496-D009-823E08F8E5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514E7-5728-4EA0-A7BA-23A8CEB66F4A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AC0D7-AAE7-698B-1453-53E324DBCE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5FBF1-FBF2-4589-D693-05F9087765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50BFF2-8487-40CB-A386-F8E9505039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721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98C72-CB3D-E167-9384-F25705DF82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“PAUL’S GOSPEL”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1B3CF0-29DB-4B48-1EBA-98DFEDA3BB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Romans 1:16</a:t>
            </a:r>
          </a:p>
        </p:txBody>
      </p:sp>
    </p:spTree>
    <p:extLst>
      <p:ext uri="{BB962C8B-B14F-4D97-AF65-F5344CB8AC3E}">
        <p14:creationId xmlns:p14="http://schemas.microsoft.com/office/powerpoint/2010/main" val="2741587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D4940-5158-2EF6-D545-37DFA593D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E77FA-CCFC-795E-635A-15C2C89C8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2" name="Picture 2" descr="D-Day landings in colour - BBC News">
            <a:extLst>
              <a:ext uri="{FF2B5EF4-FFF2-40B4-BE49-F238E27FC236}">
                <a16:creationId xmlns:a16="http://schemas.microsoft.com/office/drawing/2014/main" id="{C3B673FB-B805-9262-D84D-8A1DDDFBC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188" y="0"/>
            <a:ext cx="89360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96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199" name="Rectangle 8198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1" name="Freeform: Shape 8200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203" name="Right Triangle 8202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194" name="Picture 2" descr="News of the World - Official Trailer ...">
            <a:extLst>
              <a:ext uri="{FF2B5EF4-FFF2-40B4-BE49-F238E27FC236}">
                <a16:creationId xmlns:a16="http://schemas.microsoft.com/office/drawing/2014/main" id="{736F9099-EE97-CF55-5CA2-EB691BB087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1684" y="918546"/>
            <a:ext cx="6647667" cy="497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1872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Great Verses of the Bible: Romans 1:16 | ThePreachersWord">
            <a:extLst>
              <a:ext uri="{FF2B5EF4-FFF2-40B4-BE49-F238E27FC236}">
                <a16:creationId xmlns:a16="http://schemas.microsoft.com/office/drawing/2014/main" id="{ECD09E2C-D376-90E0-A4BE-BB404135D8E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5811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BBA79-60ED-5DCE-1929-21AC244A6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89BDF-6E3D-0CBA-CF80-85A2C5E0C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Colosseum - Wikipedia">
            <a:extLst>
              <a:ext uri="{FF2B5EF4-FFF2-40B4-BE49-F238E27FC236}">
                <a16:creationId xmlns:a16="http://schemas.microsoft.com/office/drawing/2014/main" id="{29B6A64C-3958-42B8-3659-4AD831A99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325" y="0"/>
            <a:ext cx="97853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223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5F600-B7FF-9803-24FE-0F2B7F912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ABD73-3A5D-5BC8-D1FF-C525A38EF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“</a:t>
            </a:r>
            <a:r>
              <a:rPr lang="en-GB" i="1" dirty="0"/>
              <a:t>Paul’s letter to Rome is the high peak of Scripture…All roads in the Bible lead to Romans &amp; all views afforded by the Bible are seen most clearly from Romans</a:t>
            </a:r>
            <a:r>
              <a:rPr lang="en-GB" dirty="0"/>
              <a:t>.” J I Packer </a:t>
            </a:r>
          </a:p>
        </p:txBody>
      </p:sp>
    </p:spTree>
    <p:extLst>
      <p:ext uri="{BB962C8B-B14F-4D97-AF65-F5344CB8AC3E}">
        <p14:creationId xmlns:p14="http://schemas.microsoft.com/office/powerpoint/2010/main" val="419205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F769B-1272-65A2-0B99-90575DCA5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PREACHER of the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E6E49-DDE6-A7C2-FF46-6833E991C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1" dirty="0"/>
              <a:t>I am not ashamed of the gospel</a:t>
            </a:r>
            <a:r>
              <a:rPr lang="en-GB" dirty="0"/>
              <a:t>…”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am eager to preach the gospel to you also who are in Rome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.”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Rom. 1:15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83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FF506-0A48-050C-7865-0B05B3A60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POWER of the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63165-8686-8320-ADE7-06B35997C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“</a:t>
            </a:r>
            <a:r>
              <a:rPr lang="en-GB" b="1" i="1" dirty="0"/>
              <a:t>It is the power of God unto salvation</a:t>
            </a:r>
            <a:r>
              <a:rPr lang="en-GB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0345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928EE-BE33-6341-B21C-F3BA48DC4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A4CDB-3741-EB01-3A9C-71F013C5A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 descr="From dealing drugs to food parcels: Pastor Mick, Burnley, and a covid  crisis - YouTube">
            <a:extLst>
              <a:ext uri="{FF2B5EF4-FFF2-40B4-BE49-F238E27FC236}">
                <a16:creationId xmlns:a16="http://schemas.microsoft.com/office/drawing/2014/main" id="{81C50B6E-6E01-FE88-9E39-3EE73A4DD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182" y="-346365"/>
            <a:ext cx="9550400" cy="716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4759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410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098" name="Picture 2" descr="P. T. Barnum And The Brooklyn Bridge | NYC Walks">
            <a:extLst>
              <a:ext uri="{FF2B5EF4-FFF2-40B4-BE49-F238E27FC236}">
                <a16:creationId xmlns:a16="http://schemas.microsoft.com/office/drawing/2014/main" id="{6CA3875F-53AF-7F97-5D06-0C05CC95FD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449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6BF7A-F638-F69D-EA62-9840890E5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PROCLAIMATION of the GOSPEL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92951-6F57-B5C9-AD60-23BA2B73F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“</a:t>
            </a:r>
            <a:r>
              <a:rPr lang="en-GB" b="1" i="1" dirty="0"/>
              <a:t>To the Jew first then to the Gentile</a:t>
            </a:r>
            <a:r>
              <a:rPr lang="en-GB" dirty="0"/>
              <a:t>” - “</a:t>
            </a:r>
            <a:r>
              <a:rPr lang="en-GB" b="1" i="1" dirty="0"/>
              <a:t>everyone else</a:t>
            </a:r>
            <a:r>
              <a:rPr lang="en-GB" dirty="0"/>
              <a:t>”</a:t>
            </a:r>
          </a:p>
          <a:p>
            <a:r>
              <a:rPr lang="en-GB" dirty="0"/>
              <a:t>Victory of Jesus includes 3 LEVELS:</a:t>
            </a:r>
          </a:p>
          <a:p>
            <a:r>
              <a:rPr lang="en-GB" dirty="0"/>
              <a:t>PERSONAL LEVEL (SALVATION)</a:t>
            </a:r>
          </a:p>
          <a:p>
            <a:r>
              <a:rPr lang="en-GB" dirty="0"/>
              <a:t>RELATIONAL LEVEL (DIVISIONS HEALED)</a:t>
            </a:r>
          </a:p>
          <a:p>
            <a:r>
              <a:rPr lang="en-GB" dirty="0"/>
              <a:t>COSMIC LEVEL (Romans 8)</a:t>
            </a:r>
          </a:p>
          <a:p>
            <a:r>
              <a:rPr lang="en-GB" dirty="0"/>
              <a:t> “</a:t>
            </a:r>
            <a:r>
              <a:rPr lang="en-GB" i="1" dirty="0"/>
              <a:t>If we think that God’s power is restricted to the sphere of the spiritual, then we have a fairly small notion of God</a:t>
            </a:r>
            <a:r>
              <a:rPr lang="en-GB" dirty="0"/>
              <a:t>” Beverly </a:t>
            </a:r>
            <a:r>
              <a:rPr lang="en-GB" dirty="0" err="1"/>
              <a:t>Gavental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7319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163</Words>
  <Application>Microsoft Macintosh PowerPoint</Application>
  <PresentationFormat>Widescreen</PresentationFormat>
  <Paragraphs>16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“PAUL’S GOSPEL”</vt:lpstr>
      <vt:lpstr>PowerPoint Presentation</vt:lpstr>
      <vt:lpstr>PowerPoint Presentation</vt:lpstr>
      <vt:lpstr>PowerPoint Presentation</vt:lpstr>
      <vt:lpstr>The PREACHER of the GOSPEL</vt:lpstr>
      <vt:lpstr>The POWER of the GOSPEL</vt:lpstr>
      <vt:lpstr>PowerPoint Presentation</vt:lpstr>
      <vt:lpstr>PowerPoint Presentation</vt:lpstr>
      <vt:lpstr>The PROCLAIMATION of the GOSPEL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Corke, David  [HMPS]</dc:creator>
  <cp:lastModifiedBy>andrew Chadwick</cp:lastModifiedBy>
  <cp:revision>2</cp:revision>
  <dcterms:created xsi:type="dcterms:W3CDTF">2024-08-16T14:14:56Z</dcterms:created>
  <dcterms:modified xsi:type="dcterms:W3CDTF">2024-08-22T17:11:48Z</dcterms:modified>
</cp:coreProperties>
</file>