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421D7-DABC-4641-A209-AFE7D6307FFE}" v="28" dt="2024-01-18T16:42:1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135C-2819-13FA-77B1-FCC669BD4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F0FE8-6F62-50E2-7038-4E28319FC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31C0-A347-285B-3792-696CCEAD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02CDF-BCA9-F362-CD18-7E07976A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9E0B-6C67-AA3F-DFD5-04B6BBE0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4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75A5-F83B-CF1B-B939-303349B8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2B318-5FE0-4CB5-6881-6E363BC5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F8EE-1EE5-427D-5707-A5E02BA7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4AC2F-5A3B-4B16-BB75-45DB7DD0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1C4E5-3D21-8F2E-A70A-9E115AB6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1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192DC-11C2-A93E-61AB-488D229B3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734CC-2588-2F32-5CE7-0FB43FBCF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EF46-6E93-FE3F-9948-CEC12BED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7BC8-4E21-6B9A-CECE-7846486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C907-4A18-333C-C376-DE7FD1E1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1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593B-A299-A3F3-EAA3-0F085822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9557-895A-FD12-9D5D-DE30D02A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3C5A-A275-5799-3CDC-854B9205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837C8-BC6D-802D-0336-6ED2BCC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3BCB2-B6F0-D534-CE67-1F5D605D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46F6-3BC6-E02E-336D-086F843E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8A06-CC98-9374-D505-2E0AC0AB5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66AB4-EAB8-5378-8E5E-C1A8EE62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86B3-DF24-969C-E62D-CCB838A7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7C809-10F0-258A-9EF2-50C2FC12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1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5EFD-E26B-5319-2A61-2A1DF1A8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38E6-3DEC-F713-997B-21696C3B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B2876-F9BB-F939-2007-8D3EF5FC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29F7E-62A6-5356-506C-E041523B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EF7E3-DDCB-1B97-DFA8-D8F6A353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95CE9-F1D8-DDA9-4FD3-FED22D17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2115-CA6F-9B13-1E30-CFF50DE0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2A14-F5F8-1306-DE4C-6477993F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6E5E-77A4-CE98-18F6-D1874ACFA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AC5E1-7D3D-8DDB-7450-08D8AB127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79967-FFF3-8FDB-7641-D83919A94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0129A-6A46-4C77-A6DD-13B7CD4F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80DBD-0B9A-D034-7FBE-242EDA60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B7936-DDA4-09A2-AEE1-4A1C0526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8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0493-B43B-F9D7-417D-C8BA8FBB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BC1A2-70EE-C8B5-D879-C6D4B7F2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18765-7911-A115-F9EC-7B7E1FE0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723E2-85D9-8843-BF3C-9FC8202D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1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A1CA3-B276-BFAC-C050-7C978A03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49190-0237-BB15-2E37-C8BA3641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27ED6-3DF7-8C5B-CD1C-12B40C84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66AC-D1E9-4C2D-FBD1-1297C5BF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DAE84-19FF-C05F-2524-1ADB8AB5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F6A12-400F-7793-5A71-35EC81E5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C1DD1-95F1-0238-ECBF-D75B2175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CF3A7-F084-6C3F-E4FD-ED3C08CC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B010E-2EC8-0A41-10F3-8A6470D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0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2D90-74A3-8256-F286-3027B78C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8DFD2-7412-085C-2C0A-BB4AD5661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21F06-9CCC-0FBC-C29A-338F30778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A8C71-4091-17ED-A661-98CA705C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D9FE9-DBEA-8488-CDB1-5DF1DC5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66610-E9F5-7EA4-05D0-46F73C70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8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0E711-61D0-06C3-11E1-D7944CCC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9B79E-1707-1612-413A-0BE49B2D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DE7A-7727-8D37-F4D0-A5A8E191E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A2DBA-5979-46B9-AF1A-4274AC5E6573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2E4E-B320-E900-B8C9-27EEC5DB3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F6BA9-96C5-2D17-31F3-41CD61B95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9A03B-68F1-444F-B7AE-8F0AAD6B5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7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New-International-Encyclopedia-Bible-Characters/dp/031024007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Facing-Your-Giants-Still-Impossible/dp/084994749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com/books?id=cM9tqMbUy0AC&amp;pg=PA523&amp;lpg=PA523&amp;dq=%E2%80%9CTwo+types+of+thoughts+continually+vie+for+your+attention.+One+proclaims+God%E2%80%99s+strengths;+the+other+lists+your+failures.%E2%80%9D&amp;source=bl&amp;ots=X8kgLWYoU9&amp;sig=ACfU3U1cpI7QbRrZwQE2VJVBK5H0kXfJoQ&amp;hl=en&amp;sa=X&amp;ved=2ahUKEwjC37rb7cXiAhXH1lkKHQulCngQ6AEwA3oECAkQAQ#v=onepage&amp;q=%E2%80%9CTwo%20types%20of%20thoughts%20continually%20vie%20for%20your%20attention.%20One%20proclaims%20God%E2%80%99s%20strengths%3B%20the%20other%20lists%20your%20failures.%E2%80%9D&amp;f=fal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studytools.com/esv/jude/1-2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studytools.com/1-chronicles/16-11.html" TargetMode="External"/><Relationship Id="rId2" Type="http://schemas.openxmlformats.org/officeDocument/2006/relationships/hyperlink" Target="https://www.biblestudytools.com/1-john/5-1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estudytools.com/psalms/145-18.html" TargetMode="External"/><Relationship Id="rId4" Type="http://schemas.openxmlformats.org/officeDocument/2006/relationships/hyperlink" Target="https://www.biblestudytools.com/matthew/26-4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ringgod.org/messages/learning-to-pray-in-the-spirit-and-the-word-part-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7994-EBFE-E8D3-5983-D8D0FF18C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MAN OF HONOUR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AB27-C7EC-8379-24EB-81DC714FA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JABEZ</a:t>
            </a:r>
          </a:p>
          <a:p>
            <a:r>
              <a:rPr lang="en-GB" sz="4000" dirty="0"/>
              <a:t>1 Chronicles 4:9-10</a:t>
            </a:r>
          </a:p>
        </p:txBody>
      </p:sp>
    </p:spTree>
    <p:extLst>
      <p:ext uri="{BB962C8B-B14F-4D97-AF65-F5344CB8AC3E}">
        <p14:creationId xmlns:p14="http://schemas.microsoft.com/office/powerpoint/2010/main" val="65469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86E5-4653-E4B0-D73A-30006C8D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3FF7-7043-E918-32AC-10A03BE7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b="1" i="1" dirty="0"/>
              <a:t>that Your hand be with me</a:t>
            </a:r>
            <a:r>
              <a:rPr lang="en-GB" dirty="0"/>
              <a:t>”</a:t>
            </a:r>
          </a:p>
          <a:p>
            <a:r>
              <a:rPr lang="en-GB" dirty="0"/>
              <a:t>Jabez understood the power of God to guide</a:t>
            </a:r>
          </a:p>
          <a:p>
            <a:r>
              <a:rPr lang="en-GB" dirty="0"/>
              <a:t>He leads through any circumstance &amp; trials</a:t>
            </a:r>
          </a:p>
          <a:p>
            <a:r>
              <a:rPr lang="en-GB" dirty="0"/>
              <a:t>He leads in the right path to good purpose.</a:t>
            </a:r>
          </a:p>
          <a:p>
            <a:r>
              <a:rPr lang="en-GB" dirty="0"/>
              <a:t>Jesus said, “</a:t>
            </a:r>
            <a:r>
              <a:rPr lang="en-GB" b="1" i="1" dirty="0"/>
              <a:t>I will never leave you or forsake you even to the end of the age.”</a:t>
            </a:r>
          </a:p>
          <a:p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PRAYER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31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E58D-51DE-0565-0184-78F097B9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A805-3CFC-69A5-29A4-A72F6528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b="1" i="1" dirty="0"/>
              <a:t>keep me from harm that I might be free from pain”</a:t>
            </a:r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GB" dirty="0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“</a:t>
            </a:r>
            <a:r>
              <a:rPr lang="en-GB" i="1" dirty="0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Special attention is given him because his faith was triumphant over His name, which was regarded as possessing almost magical powers</a:t>
            </a:r>
            <a:r>
              <a:rPr lang="en-GB" dirty="0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” New Bible Commentary</a:t>
            </a:r>
          </a:p>
          <a:p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“</a:t>
            </a:r>
            <a:r>
              <a:rPr lang="en-GB" sz="2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Sticks &amp; stones</a:t>
            </a:r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………” </a:t>
            </a:r>
          </a:p>
          <a:p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“</a:t>
            </a:r>
            <a:r>
              <a:rPr lang="en-GB" sz="2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He seems to have lived in dread that his name would be prophetic…so he prayed about it and God granted his request</a:t>
            </a:r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.” (</a:t>
            </a:r>
            <a:r>
              <a:rPr lang="en-GB" sz="2000" b="1" i="1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New International Encyclopaedia of Bible Characters</a:t>
            </a:r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)                                   </a:t>
            </a:r>
            <a:r>
              <a:rPr lang="en-GB" sz="2800" b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5</a:t>
            </a:r>
            <a:r>
              <a:rPr lang="en-GB" sz="2800" b="1" baseline="30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</a:t>
            </a:r>
            <a:r>
              <a:rPr lang="en-GB" sz="2800" b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PRAYER </a:t>
            </a:r>
            <a:endParaRPr lang="en-GB" b="1" i="1" dirty="0"/>
          </a:p>
          <a:p>
            <a:endParaRPr lang="en-GB" b="1" i="1" dirty="0"/>
          </a:p>
          <a:p>
            <a:endParaRPr lang="en-GB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5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0A53-93F9-3852-088F-88090879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PROMISE-KEEPER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A1F5-58D1-80C2-7A87-CB6C832A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“&amp; God granted him his request.”</a:t>
            </a:r>
          </a:p>
          <a:p>
            <a:r>
              <a:rPr lang="en-GB" dirty="0"/>
              <a:t>God still answers Prayers!</a:t>
            </a:r>
          </a:p>
          <a:p>
            <a:r>
              <a:rPr lang="en-GB" sz="2800" kern="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us to pray as Jabez did, we must first recognize who God is in our lives</a:t>
            </a:r>
            <a:endParaRPr lang="en-GB" dirty="0"/>
          </a:p>
          <a:p>
            <a:r>
              <a:rPr lang="en-GB" sz="2800" kern="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 we know that He alone is the source of all blessings?</a:t>
            </a:r>
          </a:p>
          <a:p>
            <a:r>
              <a:rPr lang="en-GB" sz="2800" kern="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Do we recognize that God can give us the appropriate blessings if we ask Him for them? </a:t>
            </a:r>
          </a:p>
          <a:p>
            <a:r>
              <a:rPr lang="en-GB" b="1" kern="0" dirty="0">
                <a:solidFill>
                  <a:srgbClr val="333333"/>
                </a:solidFill>
                <a:latin typeface="Segoe UI" panose="020B0502040204020203" pitchFamily="34" charset="0"/>
              </a:rPr>
              <a:t>6</a:t>
            </a:r>
            <a:r>
              <a:rPr lang="en-GB" b="1" kern="0" baseline="30000" dirty="0">
                <a:solidFill>
                  <a:srgbClr val="333333"/>
                </a:solidFill>
                <a:latin typeface="Segoe UI" panose="020B0502040204020203" pitchFamily="34" charset="0"/>
              </a:rPr>
              <a:t>th</a:t>
            </a:r>
            <a:r>
              <a:rPr lang="en-GB" b="1" kern="0" dirty="0">
                <a:solidFill>
                  <a:srgbClr val="333333"/>
                </a:solidFill>
                <a:latin typeface="Segoe UI" panose="020B0502040204020203" pitchFamily="34" charset="0"/>
              </a:rPr>
              <a:t> prayer is PRAISE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842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eject limitation by Babatope Babalobi | Crossmap Blogs">
            <a:extLst>
              <a:ext uri="{FF2B5EF4-FFF2-40B4-BE49-F238E27FC236}">
                <a16:creationId xmlns:a16="http://schemas.microsoft.com/office/drawing/2014/main" id="{8AC3A926-50DD-E1EB-EA2B-D81FD750C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153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5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8499-BBC4-C970-BE6F-0B81F52E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MEANING &amp; LESSONS FROM THIS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5CD1-07EA-B288-76D4-6C7B74ED8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b="1" dirty="0"/>
              <a:t>THE PERSON </a:t>
            </a:r>
            <a:r>
              <a:rPr lang="en-GB" dirty="0"/>
              <a:t>– “</a:t>
            </a:r>
            <a:r>
              <a:rPr lang="en-GB" b="1" i="1" dirty="0"/>
              <a:t>Jabez cried out to the God of Israel</a:t>
            </a:r>
            <a:r>
              <a:rPr lang="en-GB" dirty="0"/>
              <a:t>”</a:t>
            </a:r>
          </a:p>
          <a:p>
            <a:r>
              <a:rPr lang="en-GB" dirty="0"/>
              <a:t>2. </a:t>
            </a:r>
            <a:r>
              <a:rPr lang="en-GB" b="1" dirty="0"/>
              <a:t>THE PLEA  </a:t>
            </a:r>
            <a:r>
              <a:rPr lang="en-GB" dirty="0"/>
              <a:t>– “</a:t>
            </a:r>
            <a:r>
              <a:rPr lang="en-GB" b="1" i="1" dirty="0"/>
              <a:t>Oh, that you would bless me indeed</a:t>
            </a:r>
            <a:r>
              <a:rPr lang="en-GB" dirty="0"/>
              <a:t>.”</a:t>
            </a:r>
          </a:p>
          <a:p>
            <a:r>
              <a:rPr lang="en-GB" dirty="0"/>
              <a:t>3. </a:t>
            </a:r>
            <a:r>
              <a:rPr lang="en-GB" b="1" dirty="0"/>
              <a:t>THE PROVISION </a:t>
            </a:r>
            <a:r>
              <a:rPr lang="en-GB" dirty="0"/>
              <a:t>– </a:t>
            </a:r>
            <a:r>
              <a:rPr lang="en-GB" b="1" i="1" dirty="0"/>
              <a:t>“&amp; enlarge my territory</a:t>
            </a:r>
            <a:r>
              <a:rPr lang="en-GB" dirty="0"/>
              <a:t>”</a:t>
            </a:r>
          </a:p>
          <a:p>
            <a:r>
              <a:rPr lang="en-GB" dirty="0"/>
              <a:t>4. </a:t>
            </a:r>
            <a:r>
              <a:rPr lang="en-GB" b="1" dirty="0"/>
              <a:t>THE PRESENCE </a:t>
            </a:r>
            <a:r>
              <a:rPr lang="en-GB" dirty="0"/>
              <a:t>– “</a:t>
            </a:r>
            <a:r>
              <a:rPr lang="en-GB" b="1" i="1" dirty="0"/>
              <a:t>that Your hand be with me</a:t>
            </a:r>
            <a:r>
              <a:rPr lang="en-GB" dirty="0"/>
              <a:t>”</a:t>
            </a:r>
          </a:p>
          <a:p>
            <a:r>
              <a:rPr lang="en-GB" dirty="0"/>
              <a:t>5. </a:t>
            </a:r>
            <a:r>
              <a:rPr lang="en-GB" b="1" dirty="0"/>
              <a:t>THE PROTECTION </a:t>
            </a:r>
            <a:r>
              <a:rPr lang="en-GB" dirty="0"/>
              <a:t>– “</a:t>
            </a:r>
            <a:r>
              <a:rPr lang="en-GB" b="1" i="1" dirty="0"/>
              <a:t>keep me from harm that I might be free            from pain”</a:t>
            </a:r>
          </a:p>
          <a:p>
            <a:r>
              <a:rPr lang="en-GB" dirty="0"/>
              <a:t>6. </a:t>
            </a:r>
            <a:r>
              <a:rPr lang="en-GB" b="1" dirty="0"/>
              <a:t>THE PROMISE-KEEPER </a:t>
            </a:r>
            <a:r>
              <a:rPr lang="en-GB" dirty="0"/>
              <a:t>– </a:t>
            </a:r>
            <a:r>
              <a:rPr lang="en-GB" b="1" i="1" dirty="0"/>
              <a:t>“&amp; God granted him his request.”</a:t>
            </a:r>
          </a:p>
          <a:p>
            <a:r>
              <a:rPr lang="en-GB" b="1" i="1" dirty="0"/>
              <a:t>7</a:t>
            </a:r>
            <a:r>
              <a:rPr lang="en-GB" b="1" i="1" baseline="30000" dirty="0"/>
              <a:t>th</a:t>
            </a:r>
            <a:r>
              <a:rPr lang="en-GB" b="1" i="1" dirty="0"/>
              <a:t> CLOSING PRAYER </a:t>
            </a:r>
          </a:p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1619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eject limitation by Babatope Babalobi | Crossmap Blogs">
            <a:extLst>
              <a:ext uri="{FF2B5EF4-FFF2-40B4-BE49-F238E27FC236}">
                <a16:creationId xmlns:a16="http://schemas.microsoft.com/office/drawing/2014/main" id="{8AC3A926-50DD-E1EB-EA2B-D81FD750C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153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6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Secret Of Jabez That Every Believer Should Know - VERY POWERFUL ...">
            <a:extLst>
              <a:ext uri="{FF2B5EF4-FFF2-40B4-BE49-F238E27FC236}">
                <a16:creationId xmlns:a16="http://schemas.microsoft.com/office/drawing/2014/main" id="{63D6CC5F-F6B9-6D1E-1B5C-FD937D600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1217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205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7AC75-F3B3-FFBC-CEE4-CD42EF15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JABEZ THE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0579-3963-51F4-DE3B-BF5FB4A7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BACKGROUND</a:t>
            </a:r>
          </a:p>
          <a:p>
            <a:r>
              <a:rPr lang="en-GB" sz="2000" dirty="0"/>
              <a:t>1 Chron. 2:55</a:t>
            </a:r>
          </a:p>
        </p:txBody>
      </p:sp>
    </p:spTree>
    <p:extLst>
      <p:ext uri="{BB962C8B-B14F-4D97-AF65-F5344CB8AC3E}">
        <p14:creationId xmlns:p14="http://schemas.microsoft.com/office/powerpoint/2010/main" val="307645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x Lucado's Message of Hope With a Warning: 'Secularism Sucks Hope out ...">
            <a:extLst>
              <a:ext uri="{FF2B5EF4-FFF2-40B4-BE49-F238E27FC236}">
                <a16:creationId xmlns:a16="http://schemas.microsoft.com/office/drawing/2014/main" id="{EA7A7F4B-5B0A-AE54-B8BF-22F40FE46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r="1071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95B37-27CC-74CA-99A0-FD031FE6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THE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6062-98C7-00F3-55CD-F793C951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In Max Lucado’s book</a:t>
            </a:r>
            <a:r>
              <a:rPr lang="en-GB" sz="30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r>
              <a:rPr lang="en-GB" sz="3000" b="1" i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Facing Your Giants</a:t>
            </a:r>
            <a:r>
              <a:rPr lang="en-GB" sz="30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3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he</a:t>
            </a:r>
            <a:r>
              <a:rPr lang="en-GB" sz="30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r>
              <a:rPr lang="en-GB" sz="3000" b="1" u="sng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writes</a:t>
            </a:r>
            <a:r>
              <a:rPr lang="en-GB" sz="30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“</a:t>
            </a:r>
            <a:r>
              <a:rPr lang="en-GB" sz="32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Two types of thoughts continually vie for your attention. One proclaims God’s strengths; the other lists your failures</a:t>
            </a:r>
            <a:r>
              <a:rPr lang="en-GB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.” 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78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6228-AA68-049F-8CFF-D61328FE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ED277-CF0D-E0C6-3992-F2968734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discovered that ordinary, personal everyday needs can be brought to God: he '</a:t>
            </a:r>
            <a:r>
              <a:rPr lang="en-GB" sz="2800" i="1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cried out' and God granted his request</a:t>
            </a:r>
            <a:r>
              <a:rPr lang="en-GB" sz="28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(</a:t>
            </a:r>
            <a:r>
              <a:rPr lang="en-GB" b="1" i="1" u="sng" kern="100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Internat</a:t>
            </a:r>
            <a:r>
              <a:rPr lang="en-GB" sz="2800" b="1" i="1" u="sng" kern="10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="1" i="1" u="sng" kern="100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onal </a:t>
            </a:r>
            <a:r>
              <a:rPr lang="en-GB" b="1" i="1" u="sng" kern="100" dirty="0" err="1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en-GB" b="1" i="1" u="sng" kern="100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Bible characters</a:t>
            </a:r>
            <a:endParaRPr lang="en-GB" sz="2800" b="1" i="1" u="sng" kern="100" dirty="0">
              <a:solidFill>
                <a:srgbClr val="0000FF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We Can Pray Like Jabez?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you, beloved, building yourselves up in your most holy faith and praying in the Holy Spirit</a:t>
            </a:r>
            <a:r>
              <a:rPr lang="en-GB" sz="32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1" u="sng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Jude 1:20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kern="1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kern="1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kern="1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3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561D-3322-AA91-B0CF-E41B15D2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PERSON </a:t>
            </a:r>
            <a:r>
              <a:rPr lang="en-GB" dirty="0"/>
              <a:t>– THE GOD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29CD-D3C5-19FA-1BB9-6F53EEF1C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</a:t>
            </a:r>
            <a:r>
              <a:rPr lang="en-GB" b="1" i="1" dirty="0"/>
              <a:t>Jabez cried out to the God of Israel</a:t>
            </a:r>
            <a:r>
              <a:rPr lang="en-GB" dirty="0"/>
              <a:t>”</a:t>
            </a:r>
          </a:p>
          <a:p>
            <a:r>
              <a:rPr lang="en-GB" dirty="0"/>
              <a:t>Begins by acknowledging God is God….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PRAYER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GB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the confidence we have in approaching God: that if we ask anything according to his will, he hears us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1" u="sng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 John 5:14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to the LORD and his strength; seek his face always</a:t>
            </a:r>
            <a:r>
              <a:rPr lang="en-GB" sz="18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1" u="sng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 Chr 16:11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GB" sz="30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Watch and pray so that you will not fall into temptation. The spirit is willing, but the flesh is weak</a:t>
            </a:r>
            <a:r>
              <a:rPr lang="en-GB" sz="30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1" u="sng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Matthew 26:41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-“-“</a:t>
            </a:r>
            <a:r>
              <a:rPr lang="en-GB" sz="1800" b="1" i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LORD is near to all who call on him, to all who call on him in truth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GB" sz="1800" b="1" u="sng" kern="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Psalm 145:18</a:t>
            </a:r>
            <a:r>
              <a:rPr lang="en-GB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8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JOHN PIPER">
            <a:extLst>
              <a:ext uri="{FF2B5EF4-FFF2-40B4-BE49-F238E27FC236}">
                <a16:creationId xmlns:a16="http://schemas.microsoft.com/office/drawing/2014/main" id="{0BFD1872-1E78-3415-3231-50FB4D9F7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10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308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ACCCE-A089-F2B8-0C0F-13FAB22F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THE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392E-6875-020E-7A78-F67DAA29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70000" lnSpcReduction="20000"/>
          </a:bodyPr>
          <a:lstStyle/>
          <a:p>
            <a:r>
              <a:rPr lang="en-GB" sz="20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GB" sz="4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John Piper </a:t>
            </a:r>
            <a:r>
              <a:rPr lang="en-GB" sz="4600" u="sng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writes</a:t>
            </a:r>
            <a:r>
              <a:rPr lang="en-GB" sz="4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"</a:t>
            </a:r>
            <a:r>
              <a:rPr lang="en-GB" sz="46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Lay hold on God for some great biblical vision for your life on this earth and don't let go until you have it from His merciful hand."</a:t>
            </a:r>
            <a:endParaRPr lang="en-GB" sz="4600" dirty="0"/>
          </a:p>
        </p:txBody>
      </p:sp>
    </p:spTree>
    <p:extLst>
      <p:ext uri="{BB962C8B-B14F-4D97-AF65-F5344CB8AC3E}">
        <p14:creationId xmlns:p14="http://schemas.microsoft.com/office/powerpoint/2010/main" val="62695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47E4-4082-AD52-A340-2AEA1042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PETITION </a:t>
            </a:r>
            <a:r>
              <a:rPr lang="en-GB" dirty="0"/>
              <a:t>– (Plea)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7DDE-8056-BBC3-91D6-FE5CBF00E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7" y="1747804"/>
            <a:ext cx="10515600" cy="4351338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b="1" i="1" dirty="0"/>
              <a:t>Oh, that you would bless me indeed</a:t>
            </a:r>
            <a:r>
              <a:rPr lang="en-GB" dirty="0"/>
              <a:t>.”  </a:t>
            </a:r>
          </a:p>
          <a:p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PRAYER</a:t>
            </a:r>
          </a:p>
          <a:p>
            <a:r>
              <a:rPr lang="en-GB" b="1" dirty="0"/>
              <a:t>“</a:t>
            </a:r>
            <a:r>
              <a:rPr lang="en-GB" b="1" i="1" dirty="0"/>
              <a:t>You have </a:t>
            </a:r>
          </a:p>
          <a:p>
            <a:r>
              <a:rPr lang="en-GB" b="1" i="1" dirty="0"/>
              <a:t>Not</a:t>
            </a:r>
          </a:p>
          <a:p>
            <a:r>
              <a:rPr lang="en-GB" b="1" i="1" dirty="0"/>
              <a:t>because</a:t>
            </a:r>
          </a:p>
          <a:p>
            <a:r>
              <a:rPr lang="en-GB" b="1" i="1" dirty="0"/>
              <a:t>You do not</a:t>
            </a:r>
          </a:p>
          <a:p>
            <a:r>
              <a:rPr lang="en-GB" b="1" i="1" dirty="0"/>
              <a:t>Ask</a:t>
            </a:r>
            <a:r>
              <a:rPr lang="en-GB" b="1" dirty="0"/>
              <a:t>”</a:t>
            </a:r>
          </a:p>
          <a:p>
            <a:r>
              <a:rPr lang="en-GB" b="1"/>
              <a:t>James 4:2,3</a:t>
            </a:r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4" name="Picture 6" descr="Jackie Pullinger quote: God wants us to have soft hearts and hard feet...">
            <a:extLst>
              <a:ext uri="{FF2B5EF4-FFF2-40B4-BE49-F238E27FC236}">
                <a16:creationId xmlns:a16="http://schemas.microsoft.com/office/drawing/2014/main" id="{2BE25BBB-D151-969D-AA21-88139458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95" y="2289142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5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0D2D-473B-4879-FDD1-3371400C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35CE-E144-F05C-0467-1D84C48D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“&amp; enlarge my territory</a:t>
            </a:r>
            <a:r>
              <a:rPr lang="en-GB" dirty="0"/>
              <a:t>”</a:t>
            </a:r>
          </a:p>
          <a:p>
            <a:r>
              <a:rPr lang="en-GB" dirty="0"/>
              <a:t>“</a:t>
            </a:r>
            <a:r>
              <a:rPr lang="en-GB" b="1" i="1" dirty="0"/>
              <a:t>He must increase &amp; I must decrease</a:t>
            </a:r>
            <a:r>
              <a:rPr lang="en-GB" dirty="0"/>
              <a:t>” John the Baptist</a:t>
            </a:r>
          </a:p>
          <a:p>
            <a:r>
              <a:rPr lang="en-GB" dirty="0"/>
              <a:t>Territory is not just practical land</a:t>
            </a:r>
          </a:p>
          <a:p>
            <a:r>
              <a:rPr lang="en-GB" dirty="0"/>
              <a:t>It is Impacting the Kingdom</a:t>
            </a:r>
          </a:p>
          <a:p>
            <a:r>
              <a:rPr lang="en-GB" dirty="0"/>
              <a:t>Reclaim some of the land </a:t>
            </a:r>
            <a:r>
              <a:rPr lang="en-GB" dirty="0" err="1"/>
              <a:t>satan</a:t>
            </a:r>
            <a:r>
              <a:rPr lang="en-GB" dirty="0"/>
              <a:t> has taken from you</a:t>
            </a:r>
          </a:p>
          <a:p>
            <a:r>
              <a:rPr lang="en-GB" dirty="0"/>
              <a:t>“</a:t>
            </a:r>
            <a:r>
              <a:rPr lang="en-GB" i="1" dirty="0"/>
              <a:t>That God would enlarge our hearts,</a:t>
            </a:r>
            <a:r>
              <a:rPr lang="en-GB" dirty="0"/>
              <a:t>” wrote Matthew Henry, “</a:t>
            </a:r>
            <a:r>
              <a:rPr lang="en-GB" i="1" dirty="0"/>
              <a:t>is to be our desire &amp; prayer</a:t>
            </a:r>
            <a:r>
              <a:rPr lang="en-GB" dirty="0"/>
              <a:t>”</a:t>
            </a:r>
          </a:p>
          <a:p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PRAYER</a:t>
            </a:r>
          </a:p>
        </p:txBody>
      </p:sp>
    </p:spTree>
    <p:extLst>
      <p:ext uri="{BB962C8B-B14F-4D97-AF65-F5344CB8AC3E}">
        <p14:creationId xmlns:p14="http://schemas.microsoft.com/office/powerpoint/2010/main" val="232329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673</Words>
  <Application>Microsoft Macintosh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Segoe UI</vt:lpstr>
      <vt:lpstr>Office Theme</vt:lpstr>
      <vt:lpstr>MAN OF HONOUR</vt:lpstr>
      <vt:lpstr>PowerPoint Presentation</vt:lpstr>
      <vt:lpstr>JABEZ THE PERSON</vt:lpstr>
      <vt:lpstr>THE PRAYER</vt:lpstr>
      <vt:lpstr>THE PRAYER</vt:lpstr>
      <vt:lpstr>THE PERSON – THE GOD OF ISRAEL</vt:lpstr>
      <vt:lpstr>THE PRAYER</vt:lpstr>
      <vt:lpstr>THE PETITION – (Plea)</vt:lpstr>
      <vt:lpstr>THE PROVISION</vt:lpstr>
      <vt:lpstr>THE PRESENCE</vt:lpstr>
      <vt:lpstr>THE PROTECTION</vt:lpstr>
      <vt:lpstr>THE PROMISE-KEEPER</vt:lpstr>
      <vt:lpstr>PowerPoint Presentation</vt:lpstr>
      <vt:lpstr>MEANING &amp; LESSONS FROM THIS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OF HONOUR</dc:title>
  <dc:creator>David Corke</dc:creator>
  <cp:lastModifiedBy>Natasha Chadwick</cp:lastModifiedBy>
  <cp:revision>2</cp:revision>
  <dcterms:created xsi:type="dcterms:W3CDTF">2024-01-18T10:39:36Z</dcterms:created>
  <dcterms:modified xsi:type="dcterms:W3CDTF">2024-01-22T20:17:10Z</dcterms:modified>
</cp:coreProperties>
</file>