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63" r:id="rId7"/>
    <p:sldId id="259" r:id="rId8"/>
    <p:sldId id="264" r:id="rId9"/>
    <p:sldId id="265" r:id="rId10"/>
    <p:sldId id="266" r:id="rId11"/>
    <p:sldId id="267" r:id="rId12"/>
    <p:sldId id="268" r:id="rId13"/>
    <p:sldId id="269" r:id="rId14"/>
    <p:sldId id="26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6421D7-DABC-4641-A209-AFE7D6307FFE}" v="28" dt="2024-01-18T16:42:11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5135C-2819-13FA-77B1-FCC669BD43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2F0FE8-6F62-50E2-7038-4E28319FCF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331C0-A347-285B-3792-696CCEADA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A2DBA-5979-46B9-AF1A-4274AC5E6573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02CDF-BCA9-F362-CD18-7E07976A3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29E0B-6C67-AA3F-DFD5-04B6BBE00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9A03B-68F1-444F-B7AE-8F0AAD6B5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541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275A5-F83B-CF1B-B939-303349B8D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92B318-5FE0-4CB5-6881-6E363BC587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F8EE-1EE5-427D-5707-A5E02BA77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A2DBA-5979-46B9-AF1A-4274AC5E6573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4AC2F-5A3B-4B16-BB75-45DB7DD0A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1C4E5-3D21-8F2E-A70A-9E115AB6B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9A03B-68F1-444F-B7AE-8F0AAD6B5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152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B192DC-11C2-A93E-61AB-488D229B39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B734CC-2588-2F32-5CE7-0FB43FBCF8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E4EF46-6E93-FE3F-9948-CEC12BED6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A2DBA-5979-46B9-AF1A-4274AC5E6573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27BC8-4E21-6B9A-CECE-784648647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7C907-4A18-333C-C376-DE7FD1E1F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9A03B-68F1-444F-B7AE-8F0AAD6B5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918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8593B-A299-A3F3-EAA3-0F0858221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39557-895A-FD12-9D5D-DE30D02A5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33C5A-A275-5799-3CDC-854B9205A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A2DBA-5979-46B9-AF1A-4274AC5E6573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837C8-BC6D-802D-0336-6ED2BCC3E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3BCB2-B6F0-D534-CE67-1F5D605DF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9A03B-68F1-444F-B7AE-8F0AAD6B5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48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546F6-3BC6-E02E-336D-086F843EE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D38A06-CC98-9374-D505-2E0AC0AB5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66AB4-EAB8-5378-8E5E-C1A8EE62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A2DBA-5979-46B9-AF1A-4274AC5E6573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186B3-DF24-969C-E62D-CCB838A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7C809-10F0-258A-9EF2-50C2FC126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9A03B-68F1-444F-B7AE-8F0AAD6B5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310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75EFD-E26B-5319-2A61-2A1DF1A89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C38E6-3DEC-F713-997B-21696C3BE1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2B2876-F9BB-F939-2007-8D3EF5FCA2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329F7E-62A6-5356-506C-E041523BD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A2DBA-5979-46B9-AF1A-4274AC5E6573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6EF7E3-DDCB-1B97-DFA8-D8F6A3537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95CE9-F1D8-DDA9-4FD3-FED22D172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9A03B-68F1-444F-B7AE-8F0AAD6B5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47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72115-CA6F-9B13-1E30-CFF50DE04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A72A14-F5F8-1306-DE4C-6477993FF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706E5E-77A4-CE98-18F6-D1874ACFAC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BAC5E1-7D3D-8DDB-7450-08D8AB1277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279967-FFF3-8FDB-7641-D83919A94B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30129A-6A46-4C77-A6DD-13B7CD4F6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A2DBA-5979-46B9-AF1A-4274AC5E6573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580DBD-0B9A-D034-7FBE-242EDA60F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2B7936-DDA4-09A2-AEE1-4A1C0526D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9A03B-68F1-444F-B7AE-8F0AAD6B5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482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90493-B43B-F9D7-417D-C8BA8FBB5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3BC1A2-70EE-C8B5-D879-C6D4B7F27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A2DBA-5979-46B9-AF1A-4274AC5E6573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018765-7911-A115-F9EC-7B7E1FE06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0723E2-85D9-8843-BF3C-9FC8202DE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9A03B-68F1-444F-B7AE-8F0AAD6B5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91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A1CA3-B276-BFAC-C050-7C978A03E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A2DBA-5979-46B9-AF1A-4274AC5E6573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49190-0237-BB15-2E37-C8BA36415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827ED6-3DF7-8C5B-CD1C-12B40C84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9A03B-68F1-444F-B7AE-8F0AAD6B5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462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C66AC-D1E9-4C2D-FBD1-1297C5BF0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DAE84-19FF-C05F-2524-1ADB8AB52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FF6A12-400F-7793-5A71-35EC81E58B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4C1DD1-95F1-0238-ECBF-D75B21759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A2DBA-5979-46B9-AF1A-4274AC5E6573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4CF3A7-F084-6C3F-E4FD-ED3C08CCC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8B010E-2EC8-0A41-10F3-8A6470DAA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9A03B-68F1-444F-B7AE-8F0AAD6B5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605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F2D90-74A3-8256-F286-3027B78C6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28DFD2-7412-085C-2C0A-BB4AD5661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921F06-9CCC-0FBC-C29A-338F30778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DA8C71-4091-17ED-A661-98CA705CC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A2DBA-5979-46B9-AF1A-4274AC5E6573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FD9FE9-DBEA-8488-CDB1-5DF1DC509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66610-E9F5-7EA4-05D0-46F73C702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9A03B-68F1-444F-B7AE-8F0AAD6B5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183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D0E711-61D0-06C3-11E1-D7944CCC2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19B79E-1707-1612-413A-0BE49B2D8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1DE7A-7727-8D37-F4D0-A5A8E191EA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6A2DBA-5979-46B9-AF1A-4274AC5E6573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542E4E-B320-E900-B8C9-27EEC5DB3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F6BA9-96C5-2D17-31F3-41CD61B951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9A03B-68F1-444F-B7AE-8F0AAD6B5D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67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mazon.com/New-International-Encyclopedia-Bible-Characters/dp/0310240077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Facing-Your-Giants-Still-Impossible/dp/0849947499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ooks.google.com/books?id=cM9tqMbUy0AC&amp;pg=PA523&amp;lpg=PA523&amp;dq=%E2%80%9CTwo+types+of+thoughts+continually+vie+for+your+attention.+One+proclaims+God%E2%80%99s+strengths;+the+other+lists+your+failures.%E2%80%9D&amp;source=bl&amp;ots=X8kgLWYoU9&amp;sig=ACfU3U1cpI7QbRrZwQE2VJVBK5H0kXfJoQ&amp;hl=en&amp;sa=X&amp;ved=2ahUKEwjC37rb7cXiAhXH1lkKHQulCngQ6AEwA3oECAkQAQ#v=onepage&amp;q=%E2%80%9CTwo%20types%20of%20thoughts%20continually%20vie%20for%20your%20attention.%20One%20proclaims%20God%E2%80%99s%20strengths%3B%20the%20other%20lists%20your%20failures.%E2%80%9D&amp;f=false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blestudytools.com/esv/jude/1-20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studytools.com/1-chronicles/16-11.html" TargetMode="External"/><Relationship Id="rId2" Type="http://schemas.openxmlformats.org/officeDocument/2006/relationships/hyperlink" Target="https://www.biblestudytools.com/1-john/5-14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iblestudytools.com/psalms/145-18.html" TargetMode="External"/><Relationship Id="rId4" Type="http://schemas.openxmlformats.org/officeDocument/2006/relationships/hyperlink" Target="https://www.biblestudytools.com/matthew/26-41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siringgod.org/messages/learning-to-pray-in-the-spirit-and-the-word-part-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F7994-EBFE-E8D3-5983-D8D0FF18CA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MAN OF HONOUR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2EAB27-C7EC-8379-24EB-81DC714FAD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JABEZ</a:t>
            </a:r>
          </a:p>
          <a:p>
            <a:r>
              <a:rPr lang="en-GB" sz="4000" dirty="0"/>
              <a:t>1 Chronicles 4:9-10</a:t>
            </a:r>
          </a:p>
        </p:txBody>
      </p:sp>
    </p:spTree>
    <p:extLst>
      <p:ext uri="{BB962C8B-B14F-4D97-AF65-F5344CB8AC3E}">
        <p14:creationId xmlns:p14="http://schemas.microsoft.com/office/powerpoint/2010/main" val="654697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186E5-4653-E4B0-D73A-30006C8D3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PRESENCE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33FF7-7043-E918-32AC-10A03BE73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“</a:t>
            </a:r>
            <a:r>
              <a:rPr lang="en-GB" b="1" i="1" dirty="0"/>
              <a:t>that Your hand be with me</a:t>
            </a:r>
            <a:r>
              <a:rPr lang="en-GB" dirty="0"/>
              <a:t>”</a:t>
            </a:r>
          </a:p>
          <a:p>
            <a:r>
              <a:rPr lang="en-GB" dirty="0"/>
              <a:t>Jabez understood the power of God to guide</a:t>
            </a:r>
          </a:p>
          <a:p>
            <a:r>
              <a:rPr lang="en-GB" dirty="0"/>
              <a:t>He leads through any circumstance &amp; trials</a:t>
            </a:r>
          </a:p>
          <a:p>
            <a:r>
              <a:rPr lang="en-GB" dirty="0"/>
              <a:t>He leads in the right path to good purpose.</a:t>
            </a:r>
          </a:p>
          <a:p>
            <a:r>
              <a:rPr lang="en-GB" dirty="0"/>
              <a:t>Jesus said, “</a:t>
            </a:r>
            <a:r>
              <a:rPr lang="en-GB" b="1" i="1" dirty="0"/>
              <a:t>I will never leave you or forsake you even to the end of the age.”</a:t>
            </a:r>
          </a:p>
          <a:p>
            <a:r>
              <a:rPr lang="en-GB" b="1" dirty="0"/>
              <a:t>4</a:t>
            </a:r>
            <a:r>
              <a:rPr lang="en-GB" b="1" baseline="30000" dirty="0"/>
              <a:t>th</a:t>
            </a:r>
            <a:r>
              <a:rPr lang="en-GB" b="1" dirty="0"/>
              <a:t> PRAYER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3316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1E58D-51DE-0565-0184-78F097B92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PROTECTION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77A805-3CFC-69A5-29A4-A72F65282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“</a:t>
            </a:r>
            <a:r>
              <a:rPr lang="en-GB" b="1" i="1" dirty="0"/>
              <a:t>keep me from harm that I might be free from pain”</a:t>
            </a:r>
            <a:r>
              <a:rPr lang="en-GB" sz="280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“</a:t>
            </a:r>
            <a:r>
              <a:rPr lang="en-GB" i="1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Special attention is given him because his faith was triumphant over His name, which was regarded as possessing almost magical powers</a:t>
            </a:r>
            <a:r>
              <a:rPr lang="en-GB" dirty="0">
                <a:solidFill>
                  <a:srgbClr val="333333"/>
                </a:solidFill>
                <a:latin typeface="Segoe UI" panose="020B0502040204020203" pitchFamily="34" charset="0"/>
                <a:ea typeface="Calibri" panose="020F0502020204030204" pitchFamily="34" charset="0"/>
              </a:rPr>
              <a:t>” New Bible Commentary</a:t>
            </a:r>
          </a:p>
          <a:p>
            <a:r>
              <a:rPr lang="en-GB" sz="280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“</a:t>
            </a:r>
            <a:r>
              <a:rPr lang="en-GB" sz="2800" i="1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Sticks &amp; stones</a:t>
            </a:r>
            <a:r>
              <a:rPr lang="en-GB" sz="280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………” </a:t>
            </a:r>
          </a:p>
          <a:p>
            <a:r>
              <a:rPr lang="en-GB" sz="280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“</a:t>
            </a:r>
            <a:r>
              <a:rPr lang="en-GB" sz="2800" i="1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He seems to have lived in dread that his name would be prophetic…so he prayed about it and God granted his request</a:t>
            </a:r>
            <a:r>
              <a:rPr lang="en-GB" sz="280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.” (</a:t>
            </a:r>
            <a:r>
              <a:rPr lang="en-GB" sz="2000" b="1" i="1" u="sng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New International Encyclopaedia of Bible Characters</a:t>
            </a:r>
            <a:r>
              <a:rPr lang="en-GB" sz="280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)                                   </a:t>
            </a:r>
            <a:r>
              <a:rPr lang="en-GB" sz="2800" b="1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5</a:t>
            </a:r>
            <a:r>
              <a:rPr lang="en-GB" sz="2800" b="1" baseline="3000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th</a:t>
            </a:r>
            <a:r>
              <a:rPr lang="en-GB" sz="2800" b="1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 PRAYER </a:t>
            </a:r>
            <a:endParaRPr lang="en-GB" b="1" i="1" dirty="0"/>
          </a:p>
          <a:p>
            <a:endParaRPr lang="en-GB" b="1" i="1" dirty="0"/>
          </a:p>
          <a:p>
            <a:endParaRPr lang="en-GB" b="1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56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10A53-93F9-3852-088F-880908795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PROMISE-KEEPER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A1F5-58D1-80C2-7A87-CB6C832A0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/>
              <a:t>“&amp; God granted him his request.”</a:t>
            </a:r>
          </a:p>
          <a:p>
            <a:r>
              <a:rPr lang="en-GB" dirty="0"/>
              <a:t>God still answers Prayers!</a:t>
            </a:r>
          </a:p>
          <a:p>
            <a:r>
              <a:rPr lang="en-GB" sz="2800" kern="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For us to pray as Jabez did, we must first recognize who God is in our lives</a:t>
            </a:r>
            <a:endParaRPr lang="en-GB" dirty="0"/>
          </a:p>
          <a:p>
            <a:r>
              <a:rPr lang="en-GB" sz="2800" kern="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Do we know that He alone is the source of all blessings?</a:t>
            </a:r>
          </a:p>
          <a:p>
            <a:r>
              <a:rPr lang="en-GB" sz="2800" kern="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Do we recognize that God can give us the appropriate blessings if we ask Him for them? </a:t>
            </a:r>
          </a:p>
          <a:p>
            <a:r>
              <a:rPr lang="en-GB" b="1" kern="0" dirty="0">
                <a:solidFill>
                  <a:srgbClr val="333333"/>
                </a:solidFill>
                <a:latin typeface="Segoe UI" panose="020B0502040204020203" pitchFamily="34" charset="0"/>
              </a:rPr>
              <a:t>6</a:t>
            </a:r>
            <a:r>
              <a:rPr lang="en-GB" b="1" kern="0" baseline="30000" dirty="0">
                <a:solidFill>
                  <a:srgbClr val="333333"/>
                </a:solidFill>
                <a:latin typeface="Segoe UI" panose="020B0502040204020203" pitchFamily="34" charset="0"/>
              </a:rPr>
              <a:t>th</a:t>
            </a:r>
            <a:r>
              <a:rPr lang="en-GB" b="1" kern="0" dirty="0">
                <a:solidFill>
                  <a:srgbClr val="333333"/>
                </a:solidFill>
                <a:latin typeface="Segoe UI" panose="020B0502040204020203" pitchFamily="34" charset="0"/>
              </a:rPr>
              <a:t> prayer is PRAISE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228421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Reject limitation by Babatope Babalobi | Crossmap Blogs">
            <a:extLst>
              <a:ext uri="{FF2B5EF4-FFF2-40B4-BE49-F238E27FC236}">
                <a16:creationId xmlns:a16="http://schemas.microsoft.com/office/drawing/2014/main" id="{8AC3A926-50DD-E1EB-EA2B-D81FD750C0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7" b="15317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650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48499-BBC4-C970-BE6F-0B81F52E6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MEANING &amp; LESSONS FROM THIS PRAYER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A5CD1-07EA-B288-76D4-6C7B74ED8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1. </a:t>
            </a:r>
            <a:r>
              <a:rPr lang="en-GB" b="1" dirty="0"/>
              <a:t>THE PERSON </a:t>
            </a:r>
            <a:r>
              <a:rPr lang="en-GB" dirty="0"/>
              <a:t>– “</a:t>
            </a:r>
            <a:r>
              <a:rPr lang="en-GB" b="1" i="1" dirty="0"/>
              <a:t>Jabez cried out to the God of Israel</a:t>
            </a:r>
            <a:r>
              <a:rPr lang="en-GB" dirty="0"/>
              <a:t>”</a:t>
            </a:r>
          </a:p>
          <a:p>
            <a:r>
              <a:rPr lang="en-GB" dirty="0"/>
              <a:t>2. </a:t>
            </a:r>
            <a:r>
              <a:rPr lang="en-GB" b="1" dirty="0"/>
              <a:t>THE PLEA  </a:t>
            </a:r>
            <a:r>
              <a:rPr lang="en-GB" dirty="0"/>
              <a:t>– “</a:t>
            </a:r>
            <a:r>
              <a:rPr lang="en-GB" b="1" i="1" dirty="0"/>
              <a:t>Oh, that you would bless me indeed</a:t>
            </a:r>
            <a:r>
              <a:rPr lang="en-GB" dirty="0"/>
              <a:t>.”</a:t>
            </a:r>
          </a:p>
          <a:p>
            <a:r>
              <a:rPr lang="en-GB" dirty="0"/>
              <a:t>3. </a:t>
            </a:r>
            <a:r>
              <a:rPr lang="en-GB" b="1" dirty="0"/>
              <a:t>THE PROVISION </a:t>
            </a:r>
            <a:r>
              <a:rPr lang="en-GB" dirty="0"/>
              <a:t>– </a:t>
            </a:r>
            <a:r>
              <a:rPr lang="en-GB" b="1" i="1" dirty="0"/>
              <a:t>“&amp; enlarge my territory</a:t>
            </a:r>
            <a:r>
              <a:rPr lang="en-GB" dirty="0"/>
              <a:t>”</a:t>
            </a:r>
          </a:p>
          <a:p>
            <a:r>
              <a:rPr lang="en-GB" dirty="0"/>
              <a:t>4. </a:t>
            </a:r>
            <a:r>
              <a:rPr lang="en-GB" b="1" dirty="0"/>
              <a:t>THE PRESENCE </a:t>
            </a:r>
            <a:r>
              <a:rPr lang="en-GB" dirty="0"/>
              <a:t>– “</a:t>
            </a:r>
            <a:r>
              <a:rPr lang="en-GB" b="1" i="1" dirty="0"/>
              <a:t>that Your hand be with me</a:t>
            </a:r>
            <a:r>
              <a:rPr lang="en-GB" dirty="0"/>
              <a:t>”</a:t>
            </a:r>
          </a:p>
          <a:p>
            <a:r>
              <a:rPr lang="en-GB" dirty="0"/>
              <a:t>5. </a:t>
            </a:r>
            <a:r>
              <a:rPr lang="en-GB" b="1" dirty="0"/>
              <a:t>THE PROTECTION </a:t>
            </a:r>
            <a:r>
              <a:rPr lang="en-GB" dirty="0"/>
              <a:t>– “</a:t>
            </a:r>
            <a:r>
              <a:rPr lang="en-GB" b="1" i="1" dirty="0"/>
              <a:t>keep me from harm that I might be free            from pain”</a:t>
            </a:r>
          </a:p>
          <a:p>
            <a:r>
              <a:rPr lang="en-GB" dirty="0"/>
              <a:t>6. </a:t>
            </a:r>
            <a:r>
              <a:rPr lang="en-GB" b="1" dirty="0"/>
              <a:t>THE PROMISE-KEEPER </a:t>
            </a:r>
            <a:r>
              <a:rPr lang="en-GB" dirty="0"/>
              <a:t>– </a:t>
            </a:r>
            <a:r>
              <a:rPr lang="en-GB" b="1" i="1" dirty="0"/>
              <a:t>“&amp; God granted him his request.”</a:t>
            </a:r>
          </a:p>
          <a:p>
            <a:r>
              <a:rPr lang="en-GB" b="1" i="1" dirty="0"/>
              <a:t>7</a:t>
            </a:r>
            <a:r>
              <a:rPr lang="en-GB" b="1" i="1" baseline="30000" dirty="0"/>
              <a:t>th</a:t>
            </a:r>
            <a:r>
              <a:rPr lang="en-GB" b="1" i="1" dirty="0"/>
              <a:t> CLOSING PRAYER </a:t>
            </a:r>
          </a:p>
          <a:p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416194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Reject limitation by Babatope Babalobi | Crossmap Blogs">
            <a:extLst>
              <a:ext uri="{FF2B5EF4-FFF2-40B4-BE49-F238E27FC236}">
                <a16:creationId xmlns:a16="http://schemas.microsoft.com/office/drawing/2014/main" id="{8AC3A926-50DD-E1EB-EA2B-D81FD750C0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7" b="15317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967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The Secret Of Jabez That Every Believer Should Know - VERY POWERFUL ...">
            <a:extLst>
              <a:ext uri="{FF2B5EF4-FFF2-40B4-BE49-F238E27FC236}">
                <a16:creationId xmlns:a16="http://schemas.microsoft.com/office/drawing/2014/main" id="{63D6CC5F-F6B9-6D1E-1B5C-FD937D6001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3" r="12178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0" name="Rectangle 205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C7AC75-F3B3-FFBC-CEE4-CD42EF15C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GB" sz="4000" b="1" dirty="0"/>
              <a:t>JABEZ THE PERSON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E0579-3963-51F4-DE3B-BF5FB4A77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GB" dirty="0"/>
              <a:t>INTRODUCTION</a:t>
            </a:r>
          </a:p>
          <a:p>
            <a:r>
              <a:rPr lang="en-GB" dirty="0"/>
              <a:t>BACKGROUND</a:t>
            </a:r>
          </a:p>
          <a:p>
            <a:r>
              <a:rPr lang="en-GB" sz="2000" dirty="0"/>
              <a:t>1 Chron. 2:55</a:t>
            </a:r>
          </a:p>
        </p:txBody>
      </p:sp>
    </p:spTree>
    <p:extLst>
      <p:ext uri="{BB962C8B-B14F-4D97-AF65-F5344CB8AC3E}">
        <p14:creationId xmlns:p14="http://schemas.microsoft.com/office/powerpoint/2010/main" val="3076457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Max Lucado's Message of Hope With a Warning: 'Secularism Sucks Hope out ...">
            <a:extLst>
              <a:ext uri="{FF2B5EF4-FFF2-40B4-BE49-F238E27FC236}">
                <a16:creationId xmlns:a16="http://schemas.microsoft.com/office/drawing/2014/main" id="{EA7A7F4B-5B0A-AE54-B8BF-22F40FE461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9" r="10719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6" name="Rectangle 103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A95B37-27CC-74CA-99A0-FD031FE65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GB" sz="4000" dirty="0"/>
              <a:t>THE PRAYER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96062-98C7-00F3-55CD-F793C9518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 fontScale="92500" lnSpcReduction="20000"/>
          </a:bodyPr>
          <a:lstStyle/>
          <a:p>
            <a:r>
              <a:rPr lang="en-GB" sz="3000" dirty="0"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In Max Lucado’s book</a:t>
            </a:r>
            <a:r>
              <a:rPr lang="en-GB" sz="3000" b="1" dirty="0"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 </a:t>
            </a:r>
            <a:r>
              <a:rPr lang="en-GB" sz="3000" b="1" i="1" u="sng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Facing Your Giants</a:t>
            </a:r>
            <a:r>
              <a:rPr lang="en-GB" sz="3000" b="1" dirty="0"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, </a:t>
            </a:r>
            <a:r>
              <a:rPr lang="en-GB" sz="3000" b="1" dirty="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he</a:t>
            </a:r>
            <a:r>
              <a:rPr lang="en-GB" sz="3000" b="1" dirty="0"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 </a:t>
            </a:r>
            <a:r>
              <a:rPr lang="en-GB" sz="3000" b="1" u="sng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writes</a:t>
            </a:r>
            <a:r>
              <a:rPr lang="en-GB" sz="3000" b="1" dirty="0"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, </a:t>
            </a:r>
            <a:r>
              <a:rPr lang="en-GB" sz="2000" b="1" dirty="0"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“</a:t>
            </a:r>
            <a:r>
              <a:rPr lang="en-GB" sz="3200" b="1" i="1" dirty="0"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Two types of thoughts continually vie for your attention. One proclaims God’s strengths; the other lists your failures</a:t>
            </a:r>
            <a:r>
              <a:rPr lang="en-GB" sz="3200" b="1" dirty="0"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.” 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57804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C6228-AA68-049F-8CFF-D61328FE2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PRAYER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ED277-CF0D-E0C6-3992-F2968734C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2800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discovered that ordinary, personal everyday needs can be brought to God: he '</a:t>
            </a:r>
            <a:r>
              <a:rPr lang="en-GB" sz="2800" i="1" kern="1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cried out' and God granted his request</a:t>
            </a:r>
            <a:r>
              <a:rPr lang="en-GB" sz="2800" kern="1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 (</a:t>
            </a:r>
            <a:r>
              <a:rPr lang="en-GB" b="1" i="1" u="sng" kern="100" dirty="0">
                <a:solidFill>
                  <a:srgbClr val="0000FF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Internat</a:t>
            </a:r>
            <a:r>
              <a:rPr lang="en-GB" sz="2800" b="1" i="1" u="sng" kern="100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b="1" i="1" u="sng" kern="100" dirty="0">
                <a:solidFill>
                  <a:srgbClr val="0000FF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onal </a:t>
            </a:r>
            <a:r>
              <a:rPr lang="en-GB" b="1" i="1" u="sng" kern="100" dirty="0" err="1">
                <a:solidFill>
                  <a:srgbClr val="0000FF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Encyclopedia</a:t>
            </a:r>
            <a:r>
              <a:rPr lang="en-GB" b="1" i="1" u="sng" kern="100" dirty="0">
                <a:solidFill>
                  <a:srgbClr val="0000FF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Bible characters</a:t>
            </a:r>
            <a:endParaRPr lang="en-GB" sz="2800" b="1" i="1" u="sng" kern="100" dirty="0">
              <a:solidFill>
                <a:srgbClr val="0000FF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We Can Pray Like Jabez?</a:t>
            </a:r>
            <a:endParaRPr lang="en-GB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3200" b="1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you, beloved, building yourselves up in your most holy faith and praying in the Holy Spirit</a:t>
            </a:r>
            <a:r>
              <a:rPr lang="en-GB" sz="3200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GB" sz="1800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800" b="1" u="sng" kern="0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Jude 1:20</a:t>
            </a:r>
            <a:r>
              <a:rPr lang="en-GB" sz="1800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2800" kern="100" dirty="0">
              <a:solidFill>
                <a:srgbClr val="0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kern="100" dirty="0">
              <a:solidFill>
                <a:srgbClr val="000000"/>
              </a:solidFill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kern="100" dirty="0">
              <a:solidFill>
                <a:srgbClr val="0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kern="100" dirty="0">
              <a:solidFill>
                <a:srgbClr val="0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3131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0561D-3322-AA91-B0CF-E41B15D25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PERSON </a:t>
            </a:r>
            <a:r>
              <a:rPr lang="en-GB" dirty="0"/>
              <a:t>– THE GOD OF ISRAEL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229CD-D3C5-19FA-1BB9-6F53EEF1C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“</a:t>
            </a:r>
            <a:r>
              <a:rPr lang="en-GB" b="1" i="1" dirty="0"/>
              <a:t>Jabez cried out to the God of Israel</a:t>
            </a:r>
            <a:r>
              <a:rPr lang="en-GB" dirty="0"/>
              <a:t>”</a:t>
            </a:r>
          </a:p>
          <a:p>
            <a:r>
              <a:rPr lang="en-GB" dirty="0"/>
              <a:t>Begins by acknowledging God is God….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1" dirty="0"/>
              <a:t>1</a:t>
            </a:r>
            <a:r>
              <a:rPr lang="en-GB" b="1" baseline="30000" dirty="0"/>
              <a:t>st</a:t>
            </a:r>
            <a:r>
              <a:rPr lang="en-GB" b="1" dirty="0"/>
              <a:t> PRAYER</a:t>
            </a:r>
            <a:r>
              <a:rPr lang="en-GB" sz="1800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-“</a:t>
            </a:r>
            <a:r>
              <a:rPr lang="en-GB" b="1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is the confidence we have in approaching God: that if we ask anything according to his will, he hears us</a:t>
            </a:r>
            <a:r>
              <a:rPr lang="en-GB" sz="1800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 </a:t>
            </a:r>
            <a:r>
              <a:rPr lang="en-GB" sz="1800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800" b="1" u="sng" kern="0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1 John 5:14</a:t>
            </a:r>
            <a:r>
              <a:rPr lang="en-GB" sz="1800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b="1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Look to the LORD and his strength; seek his face always</a:t>
            </a:r>
            <a:r>
              <a:rPr lang="en-GB" sz="1800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 </a:t>
            </a:r>
            <a:r>
              <a:rPr lang="en-GB" sz="1800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800" b="1" u="sng" kern="0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1 Chr 16:11</a:t>
            </a:r>
            <a:r>
              <a:rPr lang="en-GB" sz="1800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000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-“</a:t>
            </a:r>
            <a:r>
              <a:rPr lang="en-GB" sz="3000" b="1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Watch and pray so that you will not fall into temptation. The spirit is willing, but the flesh is weak</a:t>
            </a:r>
            <a:r>
              <a:rPr lang="en-GB" sz="3000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 </a:t>
            </a:r>
            <a:r>
              <a:rPr lang="en-GB" sz="1800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800" b="1" u="sng" kern="0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Matthew 26:41</a:t>
            </a:r>
            <a:r>
              <a:rPr lang="en-GB" sz="1800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-“-“</a:t>
            </a:r>
            <a:r>
              <a:rPr lang="en-GB" sz="1800" b="1" i="1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LORD is near to all who call on him, to all who call on him in truth</a:t>
            </a:r>
            <a:r>
              <a:rPr lang="en-GB" sz="1800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GB" sz="1800" b="1" u="sng" kern="0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Psalm 145:18</a:t>
            </a:r>
            <a:r>
              <a:rPr lang="en-GB" sz="1800" kern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GB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880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3" name="Rectangle 308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Image result for JOHN PIPER">
            <a:extLst>
              <a:ext uri="{FF2B5EF4-FFF2-40B4-BE49-F238E27FC236}">
                <a16:creationId xmlns:a16="http://schemas.microsoft.com/office/drawing/2014/main" id="{0BFD1872-1E78-3415-3231-50FB4D9F72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6107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4" name="Rectangle 308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9ACCCE-A089-F2B8-0C0F-13FAB22FF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GB" sz="4000" b="1" dirty="0"/>
              <a:t>THE PRAYER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0392E-6875-020E-7A78-F67DAA296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 fontScale="70000" lnSpcReduction="20000"/>
          </a:bodyPr>
          <a:lstStyle/>
          <a:p>
            <a:r>
              <a:rPr lang="en-GB" sz="2000" kern="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GB" sz="4600" kern="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John Piper </a:t>
            </a:r>
            <a:r>
              <a:rPr lang="en-GB" sz="4600" u="sng" kern="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writes</a:t>
            </a:r>
            <a:r>
              <a:rPr lang="en-GB" sz="4600" kern="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"</a:t>
            </a:r>
            <a:r>
              <a:rPr lang="en-GB" sz="4600" i="1" kern="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Lay hold on God for some great biblical vision for your life on this earth and don't let go until you have it from His merciful hand."</a:t>
            </a:r>
            <a:endParaRPr lang="en-GB" sz="4600" dirty="0"/>
          </a:p>
        </p:txBody>
      </p:sp>
    </p:spTree>
    <p:extLst>
      <p:ext uri="{BB962C8B-B14F-4D97-AF65-F5344CB8AC3E}">
        <p14:creationId xmlns:p14="http://schemas.microsoft.com/office/powerpoint/2010/main" val="626953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E47E4-4082-AD52-A340-2AEA10420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PETITION </a:t>
            </a:r>
            <a:r>
              <a:rPr lang="en-GB" dirty="0"/>
              <a:t>– (Plea)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57DDE-8056-BBC3-91D6-FE5CBF00E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277" y="1747804"/>
            <a:ext cx="10515600" cy="4351338"/>
          </a:xfrm>
        </p:spPr>
        <p:txBody>
          <a:bodyPr/>
          <a:lstStyle/>
          <a:p>
            <a:r>
              <a:rPr lang="en-GB" dirty="0"/>
              <a:t>“</a:t>
            </a:r>
            <a:r>
              <a:rPr lang="en-GB" b="1" i="1" dirty="0"/>
              <a:t>Oh, that you would bless me indeed</a:t>
            </a:r>
            <a:r>
              <a:rPr lang="en-GB" dirty="0"/>
              <a:t>.”  </a:t>
            </a:r>
          </a:p>
          <a:p>
            <a:r>
              <a:rPr lang="en-GB" b="1" dirty="0"/>
              <a:t>2</a:t>
            </a:r>
            <a:r>
              <a:rPr lang="en-GB" b="1" baseline="30000" dirty="0"/>
              <a:t>nd</a:t>
            </a:r>
            <a:r>
              <a:rPr lang="en-GB" b="1" dirty="0"/>
              <a:t> PRAYER</a:t>
            </a:r>
          </a:p>
          <a:p>
            <a:r>
              <a:rPr lang="en-GB" b="1" dirty="0"/>
              <a:t>“</a:t>
            </a:r>
            <a:r>
              <a:rPr lang="en-GB" b="1" i="1" dirty="0"/>
              <a:t>You have </a:t>
            </a:r>
          </a:p>
          <a:p>
            <a:r>
              <a:rPr lang="en-GB" b="1" i="1" dirty="0"/>
              <a:t>Not</a:t>
            </a:r>
          </a:p>
          <a:p>
            <a:r>
              <a:rPr lang="en-GB" b="1" i="1" dirty="0"/>
              <a:t>because</a:t>
            </a:r>
          </a:p>
          <a:p>
            <a:r>
              <a:rPr lang="en-GB" b="1" i="1" dirty="0"/>
              <a:t>You do not</a:t>
            </a:r>
          </a:p>
          <a:p>
            <a:r>
              <a:rPr lang="en-GB" b="1" i="1" dirty="0"/>
              <a:t>Ask</a:t>
            </a:r>
            <a:r>
              <a:rPr lang="en-GB" b="1" dirty="0"/>
              <a:t>”</a:t>
            </a:r>
          </a:p>
          <a:p>
            <a:r>
              <a:rPr lang="en-GB" b="1"/>
              <a:t>James 4:2,3</a:t>
            </a:r>
            <a:endParaRPr lang="en-GB" b="1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2054" name="Picture 6" descr="Jackie Pullinger quote: God wants us to have soft hearts and hard feet...">
            <a:extLst>
              <a:ext uri="{FF2B5EF4-FFF2-40B4-BE49-F238E27FC236}">
                <a16:creationId xmlns:a16="http://schemas.microsoft.com/office/drawing/2014/main" id="{2BE25BBB-D151-969D-AA21-881394588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995" y="2289142"/>
            <a:ext cx="80962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258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10D2D-473B-4879-FDD1-3371400C6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PROVISION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835CE-E144-F05C-0467-1D84C48DD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1" dirty="0"/>
              <a:t>“&amp; enlarge my territory</a:t>
            </a:r>
            <a:r>
              <a:rPr lang="en-GB" dirty="0"/>
              <a:t>”</a:t>
            </a:r>
          </a:p>
          <a:p>
            <a:r>
              <a:rPr lang="en-GB" dirty="0"/>
              <a:t>“</a:t>
            </a:r>
            <a:r>
              <a:rPr lang="en-GB" b="1" i="1" dirty="0"/>
              <a:t>He must increase &amp; I must decrease</a:t>
            </a:r>
            <a:r>
              <a:rPr lang="en-GB" dirty="0"/>
              <a:t>” John the Baptist</a:t>
            </a:r>
          </a:p>
          <a:p>
            <a:r>
              <a:rPr lang="en-GB" dirty="0"/>
              <a:t>Territory is not just practical land</a:t>
            </a:r>
          </a:p>
          <a:p>
            <a:r>
              <a:rPr lang="en-GB" dirty="0"/>
              <a:t>It is Impacting the Kingdom</a:t>
            </a:r>
          </a:p>
          <a:p>
            <a:r>
              <a:rPr lang="en-GB" dirty="0"/>
              <a:t>Reclaim some of the land </a:t>
            </a:r>
            <a:r>
              <a:rPr lang="en-GB" dirty="0" err="1"/>
              <a:t>satan</a:t>
            </a:r>
            <a:r>
              <a:rPr lang="en-GB" dirty="0"/>
              <a:t> has taken from you</a:t>
            </a:r>
          </a:p>
          <a:p>
            <a:r>
              <a:rPr lang="en-GB" dirty="0"/>
              <a:t>“</a:t>
            </a:r>
            <a:r>
              <a:rPr lang="en-GB" i="1" dirty="0"/>
              <a:t>That God would enlarge our hearts,</a:t>
            </a:r>
            <a:r>
              <a:rPr lang="en-GB" dirty="0"/>
              <a:t>” wrote Matthew Henry, “</a:t>
            </a:r>
            <a:r>
              <a:rPr lang="en-GB" i="1" dirty="0"/>
              <a:t>is to be our desire &amp; prayer</a:t>
            </a:r>
            <a:r>
              <a:rPr lang="en-GB" dirty="0"/>
              <a:t>”</a:t>
            </a:r>
          </a:p>
          <a:p>
            <a:r>
              <a:rPr lang="en-GB" b="1" dirty="0"/>
              <a:t>3</a:t>
            </a:r>
            <a:r>
              <a:rPr lang="en-GB" b="1" baseline="30000" dirty="0"/>
              <a:t>rd</a:t>
            </a:r>
            <a:r>
              <a:rPr lang="en-GB" b="1" dirty="0"/>
              <a:t> PRAYER</a:t>
            </a:r>
          </a:p>
        </p:txBody>
      </p:sp>
    </p:spTree>
    <p:extLst>
      <p:ext uri="{BB962C8B-B14F-4D97-AF65-F5344CB8AC3E}">
        <p14:creationId xmlns:p14="http://schemas.microsoft.com/office/powerpoint/2010/main" val="2323292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673</Words>
  <Application>Microsoft Macintosh PowerPoint</Application>
  <PresentationFormat>Widescreen</PresentationFormat>
  <Paragraphs>73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Segoe UI</vt:lpstr>
      <vt:lpstr>Office Theme</vt:lpstr>
      <vt:lpstr>MAN OF HONOUR</vt:lpstr>
      <vt:lpstr>PowerPoint Presentation</vt:lpstr>
      <vt:lpstr>JABEZ THE PERSON</vt:lpstr>
      <vt:lpstr>THE PRAYER</vt:lpstr>
      <vt:lpstr>THE PRAYER</vt:lpstr>
      <vt:lpstr>THE PERSON – THE GOD OF ISRAEL</vt:lpstr>
      <vt:lpstr>THE PRAYER</vt:lpstr>
      <vt:lpstr>THE PETITION – (Plea)</vt:lpstr>
      <vt:lpstr>THE PROVISION</vt:lpstr>
      <vt:lpstr>THE PRESENCE</vt:lpstr>
      <vt:lpstr>THE PROTECTION</vt:lpstr>
      <vt:lpstr>THE PROMISE-KEEPER</vt:lpstr>
      <vt:lpstr>PowerPoint Presentation</vt:lpstr>
      <vt:lpstr>MEANING &amp; LESSONS FROM THIS PRAYER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 OF HONOUR</dc:title>
  <dc:creator>David Corke</dc:creator>
  <cp:lastModifiedBy>Natasha Chadwick</cp:lastModifiedBy>
  <cp:revision>2</cp:revision>
  <dcterms:created xsi:type="dcterms:W3CDTF">2024-01-18T10:39:36Z</dcterms:created>
  <dcterms:modified xsi:type="dcterms:W3CDTF">2024-01-22T20:17:10Z</dcterms:modified>
</cp:coreProperties>
</file>