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76" r:id="rId2"/>
    <p:sldId id="271" r:id="rId3"/>
    <p:sldId id="261" r:id="rId4"/>
    <p:sldId id="257" r:id="rId5"/>
    <p:sldId id="274" r:id="rId6"/>
    <p:sldId id="262" r:id="rId7"/>
    <p:sldId id="263" r:id="rId8"/>
    <p:sldId id="259" r:id="rId9"/>
    <p:sldId id="264" r:id="rId10"/>
    <p:sldId id="275" r:id="rId11"/>
    <p:sldId id="258" r:id="rId12"/>
    <p:sldId id="273" r:id="rId13"/>
    <p:sldId id="265" r:id="rId14"/>
    <p:sldId id="270" r:id="rId15"/>
    <p:sldId id="269" r:id="rId16"/>
    <p:sldId id="266" r:id="rId17"/>
    <p:sldId id="268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115ABA7-0BD6-4946-A300-429782621FF6}" v="42" dt="2025-11-21T17:08:28.93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04" autoAdjust="0"/>
    <p:restoredTop sz="94660"/>
  </p:normalViewPr>
  <p:slideViewPr>
    <p:cSldViewPr snapToGrid="0">
      <p:cViewPr varScale="1">
        <p:scale>
          <a:sx n="78" d="100"/>
          <a:sy n="78" d="100"/>
        </p:scale>
        <p:origin x="869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vid Corke" userId="b064662b-232e-47db-94e5-0d370df0854b" providerId="ADAL" clId="{0911A2F0-8122-4236-9A76-604AB862D98E}"/>
    <pc:docChg chg="undo custSel addSld delSld modSld sldOrd">
      <pc:chgData name="David Corke" userId="b064662b-232e-47db-94e5-0d370df0854b" providerId="ADAL" clId="{0911A2F0-8122-4236-9A76-604AB862D98E}" dt="2025-11-21T17:12:25.481" v="801" actId="255"/>
      <pc:docMkLst>
        <pc:docMk/>
      </pc:docMkLst>
      <pc:sldChg chg="addSp delSp modSp del mod delDesignElem">
        <pc:chgData name="David Corke" userId="b064662b-232e-47db-94e5-0d370df0854b" providerId="ADAL" clId="{0911A2F0-8122-4236-9A76-604AB862D98E}" dt="2025-11-21T16:51:26.731" v="446" actId="2696"/>
        <pc:sldMkLst>
          <pc:docMk/>
          <pc:sldMk cId="817891991" sldId="256"/>
        </pc:sldMkLst>
        <pc:spChg chg="mod">
          <ac:chgData name="David Corke" userId="b064662b-232e-47db-94e5-0d370df0854b" providerId="ADAL" clId="{0911A2F0-8122-4236-9A76-604AB862D98E}" dt="2025-11-21T16:49:24.632" v="382" actId="27636"/>
          <ac:spMkLst>
            <pc:docMk/>
            <pc:sldMk cId="817891991" sldId="256"/>
            <ac:spMk id="2" creationId="{A212ED9C-5A65-8496-4046-E9516F841BE6}"/>
          </ac:spMkLst>
        </pc:spChg>
        <pc:spChg chg="add del">
          <ac:chgData name="David Corke" userId="b064662b-232e-47db-94e5-0d370df0854b" providerId="ADAL" clId="{0911A2F0-8122-4236-9A76-604AB862D98E}" dt="2025-11-21T16:47:51.656" v="373"/>
          <ac:spMkLst>
            <pc:docMk/>
            <pc:sldMk cId="817891991" sldId="256"/>
            <ac:spMk id="8" creationId="{3677BAFB-3BD3-41BB-9107-FAE224AE21C4}"/>
          </ac:spMkLst>
        </pc:spChg>
        <pc:spChg chg="add del">
          <ac:chgData name="David Corke" userId="b064662b-232e-47db-94e5-0d370df0854b" providerId="ADAL" clId="{0911A2F0-8122-4236-9A76-604AB862D98E}" dt="2025-11-21T16:47:51.656" v="373"/>
          <ac:spMkLst>
            <pc:docMk/>
            <pc:sldMk cId="817891991" sldId="256"/>
            <ac:spMk id="10" creationId="{E6823A9B-C188-42D4-847C-3AD928DB145C}"/>
          </ac:spMkLst>
        </pc:spChg>
        <pc:spChg chg="add del">
          <ac:chgData name="David Corke" userId="b064662b-232e-47db-94e5-0d370df0854b" providerId="ADAL" clId="{0911A2F0-8122-4236-9A76-604AB862D98E}" dt="2025-11-21T16:47:51.656" v="373"/>
          <ac:spMkLst>
            <pc:docMk/>
            <pc:sldMk cId="817891991" sldId="256"/>
            <ac:spMk id="12" creationId="{34B557F3-1A0C-4749-A6DB-EAC082DF390B}"/>
          </ac:spMkLst>
        </pc:spChg>
        <pc:spChg chg="add del">
          <ac:chgData name="David Corke" userId="b064662b-232e-47db-94e5-0d370df0854b" providerId="ADAL" clId="{0911A2F0-8122-4236-9A76-604AB862D98E}" dt="2025-11-21T16:47:51.656" v="373"/>
          <ac:spMkLst>
            <pc:docMk/>
            <pc:sldMk cId="817891991" sldId="256"/>
            <ac:spMk id="14" creationId="{55D55AA6-3751-494F-868A-DCEDC5CE82BF}"/>
          </ac:spMkLst>
        </pc:spChg>
        <pc:spChg chg="add del">
          <ac:chgData name="David Corke" userId="b064662b-232e-47db-94e5-0d370df0854b" providerId="ADAL" clId="{0911A2F0-8122-4236-9A76-604AB862D98E}" dt="2025-11-21T16:47:51.656" v="373"/>
          <ac:spMkLst>
            <pc:docMk/>
            <pc:sldMk cId="817891991" sldId="256"/>
            <ac:spMk id="16" creationId="{4D4C00DC-4DC6-4CD2-9E31-F17E6CEBC5A6}"/>
          </ac:spMkLst>
        </pc:spChg>
        <pc:spChg chg="add del">
          <ac:chgData name="David Corke" userId="b064662b-232e-47db-94e5-0d370df0854b" providerId="ADAL" clId="{0911A2F0-8122-4236-9A76-604AB862D98E}" dt="2025-11-21T16:47:51.656" v="373"/>
          <ac:spMkLst>
            <pc:docMk/>
            <pc:sldMk cId="817891991" sldId="256"/>
            <ac:spMk id="18" creationId="{D82AB1B2-7970-42CF-8BF5-567C69E9FFFB}"/>
          </ac:spMkLst>
        </pc:spChg>
        <pc:spChg chg="add del">
          <ac:chgData name="David Corke" userId="b064662b-232e-47db-94e5-0d370df0854b" providerId="ADAL" clId="{0911A2F0-8122-4236-9A76-604AB862D98E}" dt="2025-11-21T16:47:51.656" v="373"/>
          <ac:spMkLst>
            <pc:docMk/>
            <pc:sldMk cId="817891991" sldId="256"/>
            <ac:spMk id="24" creationId="{C10FB9CA-E7FA-462C-B537-F1224ED1ACF4}"/>
          </ac:spMkLst>
        </pc:spChg>
        <pc:spChg chg="add del">
          <ac:chgData name="David Corke" userId="b064662b-232e-47db-94e5-0d370df0854b" providerId="ADAL" clId="{0911A2F0-8122-4236-9A76-604AB862D98E}" dt="2025-11-21T16:47:51.656" v="373"/>
          <ac:spMkLst>
            <pc:docMk/>
            <pc:sldMk cId="817891991" sldId="256"/>
            <ac:spMk id="26" creationId="{D8469AE7-A75B-4F37-850B-EF5974ABED2C}"/>
          </ac:spMkLst>
        </pc:spChg>
        <pc:grpChg chg="add del">
          <ac:chgData name="David Corke" userId="b064662b-232e-47db-94e5-0d370df0854b" providerId="ADAL" clId="{0911A2F0-8122-4236-9A76-604AB862D98E}" dt="2025-11-21T16:47:51.656" v="373"/>
          <ac:grpSpMkLst>
            <pc:docMk/>
            <pc:sldMk cId="817891991" sldId="256"/>
            <ac:grpSpMk id="20" creationId="{66FB5A75-BDE2-4F12-A95B-C48788A7685C}"/>
          </ac:grpSpMkLst>
        </pc:grpChg>
        <pc:grpChg chg="del">
          <ac:chgData name="David Corke" userId="b064662b-232e-47db-94e5-0d370df0854b" providerId="ADAL" clId="{0911A2F0-8122-4236-9A76-604AB862D98E}" dt="2025-11-21T16:47:51.656" v="373"/>
          <ac:grpSpMkLst>
            <pc:docMk/>
            <pc:sldMk cId="817891991" sldId="256"/>
            <ac:grpSpMk id="28" creationId="{63301095-70B2-49AA-8DA9-A35629AD621C}"/>
          </ac:grpSpMkLst>
        </pc:grpChg>
      </pc:sldChg>
      <pc:sldChg chg="addSp delSp modSp mod ord delDesignElem">
        <pc:chgData name="David Corke" userId="b064662b-232e-47db-94e5-0d370df0854b" providerId="ADAL" clId="{0911A2F0-8122-4236-9A76-604AB862D98E}" dt="2025-11-21T16:47:51.656" v="373"/>
        <pc:sldMkLst>
          <pc:docMk/>
          <pc:sldMk cId="2952640456" sldId="257"/>
        </pc:sldMkLst>
        <pc:spChg chg="mod">
          <ac:chgData name="David Corke" userId="b064662b-232e-47db-94e5-0d370df0854b" providerId="ADAL" clId="{0911A2F0-8122-4236-9A76-604AB862D98E}" dt="2025-11-08T05:23:42.578" v="92" actId="114"/>
          <ac:spMkLst>
            <pc:docMk/>
            <pc:sldMk cId="2952640456" sldId="257"/>
            <ac:spMk id="2" creationId="{75DBB02D-54E2-1F9C-E159-96C35D68F949}"/>
          </ac:spMkLst>
        </pc:spChg>
        <pc:spChg chg="add del">
          <ac:chgData name="David Corke" userId="b064662b-232e-47db-94e5-0d370df0854b" providerId="ADAL" clId="{0911A2F0-8122-4236-9A76-604AB862D98E}" dt="2025-11-21T16:47:51.656" v="373"/>
          <ac:spMkLst>
            <pc:docMk/>
            <pc:sldMk cId="2952640456" sldId="257"/>
            <ac:spMk id="9" creationId="{A3EFF7B1-6CB7-47D1-AD37-B870CA2B2151}"/>
          </ac:spMkLst>
        </pc:spChg>
        <pc:spChg chg="add del">
          <ac:chgData name="David Corke" userId="b064662b-232e-47db-94e5-0d370df0854b" providerId="ADAL" clId="{0911A2F0-8122-4236-9A76-604AB862D98E}" dt="2025-11-21T16:47:51.656" v="373"/>
          <ac:spMkLst>
            <pc:docMk/>
            <pc:sldMk cId="2952640456" sldId="257"/>
            <ac:spMk id="11" creationId="{7FA2962B-21B6-4689-A95D-A8FF6ADE47F1}"/>
          </ac:spMkLst>
        </pc:spChg>
        <pc:spChg chg="add del">
          <ac:chgData name="David Corke" userId="b064662b-232e-47db-94e5-0d370df0854b" providerId="ADAL" clId="{0911A2F0-8122-4236-9A76-604AB862D98E}" dt="2025-11-21T16:47:51.656" v="373"/>
          <ac:spMkLst>
            <pc:docMk/>
            <pc:sldMk cId="2952640456" sldId="257"/>
            <ac:spMk id="27" creationId="{A00D2CE1-35C1-46E6-BD59-CEE668BD90F4}"/>
          </ac:spMkLst>
        </pc:spChg>
        <pc:spChg chg="add del">
          <ac:chgData name="David Corke" userId="b064662b-232e-47db-94e5-0d370df0854b" providerId="ADAL" clId="{0911A2F0-8122-4236-9A76-604AB862D98E}" dt="2025-11-21T16:47:51.656" v="373"/>
          <ac:spMkLst>
            <pc:docMk/>
            <pc:sldMk cId="2952640456" sldId="257"/>
            <ac:spMk id="35" creationId="{E18403B7-F2C7-4C07-8522-21C31910902C}"/>
          </ac:spMkLst>
        </pc:spChg>
        <pc:grpChg chg="add del">
          <ac:chgData name="David Corke" userId="b064662b-232e-47db-94e5-0d370df0854b" providerId="ADAL" clId="{0911A2F0-8122-4236-9A76-604AB862D98E}" dt="2025-11-21T16:47:51.656" v="373"/>
          <ac:grpSpMkLst>
            <pc:docMk/>
            <pc:sldMk cId="2952640456" sldId="257"/>
            <ac:grpSpMk id="13" creationId="{A745280D-ED36-41FE-8EB1-CE597C99CFE8}"/>
          </ac:grpSpMkLst>
        </pc:grpChg>
        <pc:grpChg chg="add del">
          <ac:chgData name="David Corke" userId="b064662b-232e-47db-94e5-0d370df0854b" providerId="ADAL" clId="{0911A2F0-8122-4236-9A76-604AB862D98E}" dt="2025-11-21T16:47:51.656" v="373"/>
          <ac:grpSpMkLst>
            <pc:docMk/>
            <pc:sldMk cId="2952640456" sldId="257"/>
            <ac:grpSpMk id="19" creationId="{80E95A5C-1E97-41C3-9DEC-245FF6DEBF1F}"/>
          </ac:grpSpMkLst>
        </pc:grpChg>
        <pc:grpChg chg="add del">
          <ac:chgData name="David Corke" userId="b064662b-232e-47db-94e5-0d370df0854b" providerId="ADAL" clId="{0911A2F0-8122-4236-9A76-604AB862D98E}" dt="2025-11-21T16:47:51.656" v="373"/>
          <ac:grpSpMkLst>
            <pc:docMk/>
            <pc:sldMk cId="2952640456" sldId="257"/>
            <ac:grpSpMk id="29" creationId="{A58DCE86-9AE1-46D1-96D6-04B8B3EDF6FA}"/>
          </ac:grpSpMkLst>
        </pc:grpChg>
        <pc:grpChg chg="add del">
          <ac:chgData name="David Corke" userId="b064662b-232e-47db-94e5-0d370df0854b" providerId="ADAL" clId="{0911A2F0-8122-4236-9A76-604AB862D98E}" dt="2025-11-21T16:47:51.656" v="373"/>
          <ac:grpSpMkLst>
            <pc:docMk/>
            <pc:sldMk cId="2952640456" sldId="257"/>
            <ac:grpSpMk id="37" creationId="{23B58CC6-A99E-43AF-A467-256F19287FB8}"/>
          </ac:grpSpMkLst>
        </pc:grpChg>
        <pc:graphicFrameChg chg="mod modGraphic">
          <ac:chgData name="David Corke" userId="b064662b-232e-47db-94e5-0d370df0854b" providerId="ADAL" clId="{0911A2F0-8122-4236-9A76-604AB862D98E}" dt="2025-11-08T13:56:34.070" v="218" actId="20577"/>
          <ac:graphicFrameMkLst>
            <pc:docMk/>
            <pc:sldMk cId="2952640456" sldId="257"/>
            <ac:graphicFrameMk id="5" creationId="{9809D96F-D67D-3B1D-C5F7-C334FFB105CD}"/>
          </ac:graphicFrameMkLst>
        </pc:graphicFrameChg>
      </pc:sldChg>
      <pc:sldChg chg="addSp delSp modSp mod ord delDesignElem">
        <pc:chgData name="David Corke" userId="b064662b-232e-47db-94e5-0d370df0854b" providerId="ADAL" clId="{0911A2F0-8122-4236-9A76-604AB862D98E}" dt="2025-11-21T17:12:05.858" v="800" actId="255"/>
        <pc:sldMkLst>
          <pc:docMk/>
          <pc:sldMk cId="276767807" sldId="258"/>
        </pc:sldMkLst>
        <pc:spChg chg="mod">
          <ac:chgData name="David Corke" userId="b064662b-232e-47db-94e5-0d370df0854b" providerId="ADAL" clId="{0911A2F0-8122-4236-9A76-604AB862D98E}" dt="2025-11-21T17:12:05.858" v="800" actId="255"/>
          <ac:spMkLst>
            <pc:docMk/>
            <pc:sldMk cId="276767807" sldId="258"/>
            <ac:spMk id="2" creationId="{712731F8-A2F8-D1D3-A80E-1C2DA4284962}"/>
          </ac:spMkLst>
        </pc:spChg>
        <pc:spChg chg="add del">
          <ac:chgData name="David Corke" userId="b064662b-232e-47db-94e5-0d370df0854b" providerId="ADAL" clId="{0911A2F0-8122-4236-9A76-604AB862D98E}" dt="2025-11-21T16:47:51.656" v="373"/>
          <ac:spMkLst>
            <pc:docMk/>
            <pc:sldMk cId="276767807" sldId="258"/>
            <ac:spMk id="9" creationId="{A3EFF7B1-6CB7-47D1-AD37-B870CA2B2151}"/>
          </ac:spMkLst>
        </pc:spChg>
        <pc:spChg chg="add del">
          <ac:chgData name="David Corke" userId="b064662b-232e-47db-94e5-0d370df0854b" providerId="ADAL" clId="{0911A2F0-8122-4236-9A76-604AB862D98E}" dt="2025-11-21T16:47:51.656" v="373"/>
          <ac:spMkLst>
            <pc:docMk/>
            <pc:sldMk cId="276767807" sldId="258"/>
            <ac:spMk id="11" creationId="{7FA2962B-21B6-4689-A95D-A8FF6ADE47F1}"/>
          </ac:spMkLst>
        </pc:spChg>
        <pc:spChg chg="add del">
          <ac:chgData name="David Corke" userId="b064662b-232e-47db-94e5-0d370df0854b" providerId="ADAL" clId="{0911A2F0-8122-4236-9A76-604AB862D98E}" dt="2025-11-21T16:47:51.656" v="373"/>
          <ac:spMkLst>
            <pc:docMk/>
            <pc:sldMk cId="276767807" sldId="258"/>
            <ac:spMk id="27" creationId="{A00D2CE1-35C1-46E6-BD59-CEE668BD90F4}"/>
          </ac:spMkLst>
        </pc:spChg>
        <pc:spChg chg="add del">
          <ac:chgData name="David Corke" userId="b064662b-232e-47db-94e5-0d370df0854b" providerId="ADAL" clId="{0911A2F0-8122-4236-9A76-604AB862D98E}" dt="2025-11-21T16:47:51.656" v="373"/>
          <ac:spMkLst>
            <pc:docMk/>
            <pc:sldMk cId="276767807" sldId="258"/>
            <ac:spMk id="35" creationId="{E18403B7-F2C7-4C07-8522-21C31910902C}"/>
          </ac:spMkLst>
        </pc:spChg>
        <pc:grpChg chg="add del">
          <ac:chgData name="David Corke" userId="b064662b-232e-47db-94e5-0d370df0854b" providerId="ADAL" clId="{0911A2F0-8122-4236-9A76-604AB862D98E}" dt="2025-11-21T16:47:51.656" v="373"/>
          <ac:grpSpMkLst>
            <pc:docMk/>
            <pc:sldMk cId="276767807" sldId="258"/>
            <ac:grpSpMk id="13" creationId="{A745280D-ED36-41FE-8EB1-CE597C99CFE8}"/>
          </ac:grpSpMkLst>
        </pc:grpChg>
        <pc:grpChg chg="add del">
          <ac:chgData name="David Corke" userId="b064662b-232e-47db-94e5-0d370df0854b" providerId="ADAL" clId="{0911A2F0-8122-4236-9A76-604AB862D98E}" dt="2025-11-21T16:47:51.656" v="373"/>
          <ac:grpSpMkLst>
            <pc:docMk/>
            <pc:sldMk cId="276767807" sldId="258"/>
            <ac:grpSpMk id="19" creationId="{80E95A5C-1E97-41C3-9DEC-245FF6DEBF1F}"/>
          </ac:grpSpMkLst>
        </pc:grpChg>
        <pc:grpChg chg="add del">
          <ac:chgData name="David Corke" userId="b064662b-232e-47db-94e5-0d370df0854b" providerId="ADAL" clId="{0911A2F0-8122-4236-9A76-604AB862D98E}" dt="2025-11-21T16:47:51.656" v="373"/>
          <ac:grpSpMkLst>
            <pc:docMk/>
            <pc:sldMk cId="276767807" sldId="258"/>
            <ac:grpSpMk id="29" creationId="{A58DCE86-9AE1-46D1-96D6-04B8B3EDF6FA}"/>
          </ac:grpSpMkLst>
        </pc:grpChg>
        <pc:grpChg chg="add del">
          <ac:chgData name="David Corke" userId="b064662b-232e-47db-94e5-0d370df0854b" providerId="ADAL" clId="{0911A2F0-8122-4236-9A76-604AB862D98E}" dt="2025-11-21T16:47:51.656" v="373"/>
          <ac:grpSpMkLst>
            <pc:docMk/>
            <pc:sldMk cId="276767807" sldId="258"/>
            <ac:grpSpMk id="37" creationId="{23B58CC6-A99E-43AF-A467-256F19287FB8}"/>
          </ac:grpSpMkLst>
        </pc:grpChg>
        <pc:graphicFrameChg chg="mod modGraphic">
          <ac:chgData name="David Corke" userId="b064662b-232e-47db-94e5-0d370df0854b" providerId="ADAL" clId="{0911A2F0-8122-4236-9A76-604AB862D98E}" dt="2025-11-08T05:25:59.957" v="117" actId="114"/>
          <ac:graphicFrameMkLst>
            <pc:docMk/>
            <pc:sldMk cId="276767807" sldId="258"/>
            <ac:graphicFrameMk id="5" creationId="{11B7E39B-A40D-DB95-4214-81009BC38478}"/>
          </ac:graphicFrameMkLst>
        </pc:graphicFrameChg>
      </pc:sldChg>
      <pc:sldChg chg="addSp delSp modSp mod ord delDesignElem">
        <pc:chgData name="David Corke" userId="b064662b-232e-47db-94e5-0d370df0854b" providerId="ADAL" clId="{0911A2F0-8122-4236-9A76-604AB862D98E}" dt="2025-11-21T16:47:51.656" v="373"/>
        <pc:sldMkLst>
          <pc:docMk/>
          <pc:sldMk cId="4150248516" sldId="259"/>
        </pc:sldMkLst>
        <pc:spChg chg="mod">
          <ac:chgData name="David Corke" userId="b064662b-232e-47db-94e5-0d370df0854b" providerId="ADAL" clId="{0911A2F0-8122-4236-9A76-604AB862D98E}" dt="2025-11-08T05:33:33.795" v="204" actId="14100"/>
          <ac:spMkLst>
            <pc:docMk/>
            <pc:sldMk cId="4150248516" sldId="259"/>
            <ac:spMk id="2" creationId="{A56A532E-4C8C-FFD4-CC6E-6B43430DFA12}"/>
          </ac:spMkLst>
        </pc:spChg>
        <pc:spChg chg="add del">
          <ac:chgData name="David Corke" userId="b064662b-232e-47db-94e5-0d370df0854b" providerId="ADAL" clId="{0911A2F0-8122-4236-9A76-604AB862D98E}" dt="2025-11-21T16:47:51.656" v="373"/>
          <ac:spMkLst>
            <pc:docMk/>
            <pc:sldMk cId="4150248516" sldId="259"/>
            <ac:spMk id="9" creationId="{A3EFF7B1-6CB7-47D1-AD37-B870CA2B2151}"/>
          </ac:spMkLst>
        </pc:spChg>
        <pc:spChg chg="add del">
          <ac:chgData name="David Corke" userId="b064662b-232e-47db-94e5-0d370df0854b" providerId="ADAL" clId="{0911A2F0-8122-4236-9A76-604AB862D98E}" dt="2025-11-21T16:47:51.656" v="373"/>
          <ac:spMkLst>
            <pc:docMk/>
            <pc:sldMk cId="4150248516" sldId="259"/>
            <ac:spMk id="11" creationId="{7FA2962B-21B6-4689-A95D-A8FF6ADE47F1}"/>
          </ac:spMkLst>
        </pc:spChg>
        <pc:spChg chg="add del">
          <ac:chgData name="David Corke" userId="b064662b-232e-47db-94e5-0d370df0854b" providerId="ADAL" clId="{0911A2F0-8122-4236-9A76-604AB862D98E}" dt="2025-11-21T16:47:51.656" v="373"/>
          <ac:spMkLst>
            <pc:docMk/>
            <pc:sldMk cId="4150248516" sldId="259"/>
            <ac:spMk id="27" creationId="{A00D2CE1-35C1-46E6-BD59-CEE668BD90F4}"/>
          </ac:spMkLst>
        </pc:spChg>
        <pc:spChg chg="add del">
          <ac:chgData name="David Corke" userId="b064662b-232e-47db-94e5-0d370df0854b" providerId="ADAL" clId="{0911A2F0-8122-4236-9A76-604AB862D98E}" dt="2025-11-21T16:47:51.656" v="373"/>
          <ac:spMkLst>
            <pc:docMk/>
            <pc:sldMk cId="4150248516" sldId="259"/>
            <ac:spMk id="35" creationId="{E18403B7-F2C7-4C07-8522-21C31910902C}"/>
          </ac:spMkLst>
        </pc:spChg>
        <pc:grpChg chg="add del">
          <ac:chgData name="David Corke" userId="b064662b-232e-47db-94e5-0d370df0854b" providerId="ADAL" clId="{0911A2F0-8122-4236-9A76-604AB862D98E}" dt="2025-11-21T16:47:51.656" v="373"/>
          <ac:grpSpMkLst>
            <pc:docMk/>
            <pc:sldMk cId="4150248516" sldId="259"/>
            <ac:grpSpMk id="13" creationId="{A745280D-ED36-41FE-8EB1-CE597C99CFE8}"/>
          </ac:grpSpMkLst>
        </pc:grpChg>
        <pc:grpChg chg="add del">
          <ac:chgData name="David Corke" userId="b064662b-232e-47db-94e5-0d370df0854b" providerId="ADAL" clId="{0911A2F0-8122-4236-9A76-604AB862D98E}" dt="2025-11-21T16:47:51.656" v="373"/>
          <ac:grpSpMkLst>
            <pc:docMk/>
            <pc:sldMk cId="4150248516" sldId="259"/>
            <ac:grpSpMk id="19" creationId="{80E95A5C-1E97-41C3-9DEC-245FF6DEBF1F}"/>
          </ac:grpSpMkLst>
        </pc:grpChg>
        <pc:grpChg chg="add del">
          <ac:chgData name="David Corke" userId="b064662b-232e-47db-94e5-0d370df0854b" providerId="ADAL" clId="{0911A2F0-8122-4236-9A76-604AB862D98E}" dt="2025-11-21T16:47:51.656" v="373"/>
          <ac:grpSpMkLst>
            <pc:docMk/>
            <pc:sldMk cId="4150248516" sldId="259"/>
            <ac:grpSpMk id="29" creationId="{A58DCE86-9AE1-46D1-96D6-04B8B3EDF6FA}"/>
          </ac:grpSpMkLst>
        </pc:grpChg>
        <pc:grpChg chg="add del">
          <ac:chgData name="David Corke" userId="b064662b-232e-47db-94e5-0d370df0854b" providerId="ADAL" clId="{0911A2F0-8122-4236-9A76-604AB862D98E}" dt="2025-11-21T16:47:51.656" v="373"/>
          <ac:grpSpMkLst>
            <pc:docMk/>
            <pc:sldMk cId="4150248516" sldId="259"/>
            <ac:grpSpMk id="37" creationId="{23B58CC6-A99E-43AF-A467-256F19287FB8}"/>
          </ac:grpSpMkLst>
        </pc:grpChg>
        <pc:graphicFrameChg chg="mod modGraphic">
          <ac:chgData name="David Corke" userId="b064662b-232e-47db-94e5-0d370df0854b" providerId="ADAL" clId="{0911A2F0-8122-4236-9A76-604AB862D98E}" dt="2025-11-08T05:33:45.293" v="206" actId="114"/>
          <ac:graphicFrameMkLst>
            <pc:docMk/>
            <pc:sldMk cId="4150248516" sldId="259"/>
            <ac:graphicFrameMk id="5" creationId="{8B69FE9E-DD71-9E42-0694-4ADFD568D8E7}"/>
          </ac:graphicFrameMkLst>
        </pc:graphicFrameChg>
      </pc:sldChg>
      <pc:sldChg chg="addSp delSp del ord delDesignElem">
        <pc:chgData name="David Corke" userId="b064662b-232e-47db-94e5-0d370df0854b" providerId="ADAL" clId="{0911A2F0-8122-4236-9A76-604AB862D98E}" dt="2025-11-21T16:16:31.622" v="286" actId="2696"/>
        <pc:sldMkLst>
          <pc:docMk/>
          <pc:sldMk cId="1846825117" sldId="260"/>
        </pc:sldMkLst>
      </pc:sldChg>
      <pc:sldChg chg="addSp delSp ord delDesignElem">
        <pc:chgData name="David Corke" userId="b064662b-232e-47db-94e5-0d370df0854b" providerId="ADAL" clId="{0911A2F0-8122-4236-9A76-604AB862D98E}" dt="2025-11-21T16:47:51.656" v="373"/>
        <pc:sldMkLst>
          <pc:docMk/>
          <pc:sldMk cId="3247875954" sldId="261"/>
        </pc:sldMkLst>
        <pc:spChg chg="add del">
          <ac:chgData name="David Corke" userId="b064662b-232e-47db-94e5-0d370df0854b" providerId="ADAL" clId="{0911A2F0-8122-4236-9A76-604AB862D98E}" dt="2025-11-21T16:47:51.656" v="373"/>
          <ac:spMkLst>
            <pc:docMk/>
            <pc:sldMk cId="3247875954" sldId="261"/>
            <ac:spMk id="1031" creationId="{A93898FF-D987-4B0E-BFB4-85F5EB356D4D}"/>
          </ac:spMkLst>
        </pc:spChg>
        <pc:spChg chg="add del">
          <ac:chgData name="David Corke" userId="b064662b-232e-47db-94e5-0d370df0854b" providerId="ADAL" clId="{0911A2F0-8122-4236-9A76-604AB862D98E}" dt="2025-11-21T16:47:51.656" v="373"/>
          <ac:spMkLst>
            <pc:docMk/>
            <pc:sldMk cId="3247875954" sldId="261"/>
            <ac:spMk id="1033" creationId="{612F383F-B981-4BC3-9E2B-7BE938CEF3EC}"/>
          </ac:spMkLst>
        </pc:spChg>
        <pc:spChg chg="add del">
          <ac:chgData name="David Corke" userId="b064662b-232e-47db-94e5-0d370df0854b" providerId="ADAL" clId="{0911A2F0-8122-4236-9A76-604AB862D98E}" dt="2025-11-21T16:47:51.656" v="373"/>
          <ac:spMkLst>
            <pc:docMk/>
            <pc:sldMk cId="3247875954" sldId="261"/>
            <ac:spMk id="1035" creationId="{5AA485AD-076E-4077-A6E6-C3C9F0C39FF2}"/>
          </ac:spMkLst>
        </pc:spChg>
        <pc:spChg chg="add del">
          <ac:chgData name="David Corke" userId="b064662b-232e-47db-94e5-0d370df0854b" providerId="ADAL" clId="{0911A2F0-8122-4236-9A76-604AB862D98E}" dt="2025-11-21T16:47:51.656" v="373"/>
          <ac:spMkLst>
            <pc:docMk/>
            <pc:sldMk cId="3247875954" sldId="261"/>
            <ac:spMk id="1039" creationId="{42A4FC2C-047E-45A5-965D-8E1E3BF09BC6}"/>
          </ac:spMkLst>
        </pc:spChg>
        <pc:picChg chg="add del">
          <ac:chgData name="David Corke" userId="b064662b-232e-47db-94e5-0d370df0854b" providerId="ADAL" clId="{0911A2F0-8122-4236-9A76-604AB862D98E}" dt="2025-11-21T16:47:51.656" v="373"/>
          <ac:picMkLst>
            <pc:docMk/>
            <pc:sldMk cId="3247875954" sldId="261"/>
            <ac:picMk id="1037" creationId="{D088DBDF-80D5-4FC0-8A54-9D660B728DC4}"/>
          </ac:picMkLst>
        </pc:picChg>
      </pc:sldChg>
      <pc:sldChg chg="addSp delSp modSp new mod ord setBg delDesignElem">
        <pc:chgData name="David Corke" userId="b064662b-232e-47db-94e5-0d370df0854b" providerId="ADAL" clId="{0911A2F0-8122-4236-9A76-604AB862D98E}" dt="2025-11-21T16:47:51.656" v="373"/>
        <pc:sldMkLst>
          <pc:docMk/>
          <pc:sldMk cId="2131645505" sldId="262"/>
        </pc:sldMkLst>
        <pc:grpChg chg="add del">
          <ac:chgData name="David Corke" userId="b064662b-232e-47db-94e5-0d370df0854b" providerId="ADAL" clId="{0911A2F0-8122-4236-9A76-604AB862D98E}" dt="2025-11-21T16:47:51.656" v="373"/>
          <ac:grpSpMkLst>
            <pc:docMk/>
            <pc:sldMk cId="2131645505" sldId="262"/>
            <ac:grpSpMk id="2055" creationId="{63737881-458F-40AD-B72B-B57D267DC423}"/>
          </ac:grpSpMkLst>
        </pc:grpChg>
        <pc:picChg chg="add mod">
          <ac:chgData name="David Corke" userId="b064662b-232e-47db-94e5-0d370df0854b" providerId="ADAL" clId="{0911A2F0-8122-4236-9A76-604AB862D98E}" dt="2025-11-07T09:03:42.124" v="13" actId="26606"/>
          <ac:picMkLst>
            <pc:docMk/>
            <pc:sldMk cId="2131645505" sldId="262"/>
            <ac:picMk id="2050" creationId="{180A1AF2-34DC-C0AC-462D-0E55AB87348B}"/>
          </ac:picMkLst>
        </pc:picChg>
      </pc:sldChg>
      <pc:sldChg chg="addSp delSp modSp new mod ord setBg delDesignElem">
        <pc:chgData name="David Corke" userId="b064662b-232e-47db-94e5-0d370df0854b" providerId="ADAL" clId="{0911A2F0-8122-4236-9A76-604AB862D98E}" dt="2025-11-21T16:49:24.640" v="383" actId="27636"/>
        <pc:sldMkLst>
          <pc:docMk/>
          <pc:sldMk cId="3190143747" sldId="263"/>
        </pc:sldMkLst>
        <pc:spChg chg="mod">
          <ac:chgData name="David Corke" userId="b064662b-232e-47db-94e5-0d370df0854b" providerId="ADAL" clId="{0911A2F0-8122-4236-9A76-604AB862D98E}" dt="2025-11-21T16:49:24.640" v="383" actId="27636"/>
          <ac:spMkLst>
            <pc:docMk/>
            <pc:sldMk cId="3190143747" sldId="263"/>
            <ac:spMk id="2" creationId="{E0F80EAD-C780-2151-BCAA-94C58EE9451E}"/>
          </ac:spMkLst>
        </pc:spChg>
        <pc:spChg chg="add">
          <ac:chgData name="David Corke" userId="b064662b-232e-47db-94e5-0d370df0854b" providerId="ADAL" clId="{0911A2F0-8122-4236-9A76-604AB862D98E}" dt="2025-11-14T09:56:14.911" v="225" actId="26606"/>
          <ac:spMkLst>
            <pc:docMk/>
            <pc:sldMk cId="3190143747" sldId="263"/>
            <ac:spMk id="1032" creationId="{704BA913-426F-9E03-1325-B44456474618}"/>
          </ac:spMkLst>
        </pc:spChg>
        <pc:spChg chg="add del">
          <ac:chgData name="David Corke" userId="b064662b-232e-47db-94e5-0d370df0854b" providerId="ADAL" clId="{0911A2F0-8122-4236-9A76-604AB862D98E}" dt="2025-11-21T16:47:51.656" v="373"/>
          <ac:spMkLst>
            <pc:docMk/>
            <pc:sldMk cId="3190143747" sldId="263"/>
            <ac:spMk id="1039" creationId="{42663BD0-064C-40FC-A331-F49FCA9536AA}"/>
          </ac:spMkLst>
        </pc:spChg>
        <pc:spChg chg="add del">
          <ac:chgData name="David Corke" userId="b064662b-232e-47db-94e5-0d370df0854b" providerId="ADAL" clId="{0911A2F0-8122-4236-9A76-604AB862D98E}" dt="2025-11-21T16:47:51.656" v="373"/>
          <ac:spMkLst>
            <pc:docMk/>
            <pc:sldMk cId="3190143747" sldId="263"/>
            <ac:spMk id="1040" creationId="{79477870-C64A-4E35-8F2F-05B7114F3C74}"/>
          </ac:spMkLst>
        </pc:spChg>
        <pc:spChg chg="add del">
          <ac:chgData name="David Corke" userId="b064662b-232e-47db-94e5-0d370df0854b" providerId="ADAL" clId="{0911A2F0-8122-4236-9A76-604AB862D98E}" dt="2025-11-21T16:47:51.656" v="373"/>
          <ac:spMkLst>
            <pc:docMk/>
            <pc:sldMk cId="3190143747" sldId="263"/>
            <ac:spMk id="1041" creationId="{8AEA628B-C8FF-4D0B-B111-F101F580B15D}"/>
          </ac:spMkLst>
        </pc:spChg>
        <pc:picChg chg="add mod">
          <ac:chgData name="David Corke" userId="b064662b-232e-47db-94e5-0d370df0854b" providerId="ADAL" clId="{0911A2F0-8122-4236-9A76-604AB862D98E}" dt="2025-11-21T16:18:02.152" v="291" actId="14100"/>
          <ac:picMkLst>
            <pc:docMk/>
            <pc:sldMk cId="3190143747" sldId="263"/>
            <ac:picMk id="1028" creationId="{F3852ACC-968E-1B85-2185-05AA38302966}"/>
          </ac:picMkLst>
        </pc:picChg>
      </pc:sldChg>
      <pc:sldChg chg="addSp modSp new mod ord">
        <pc:chgData name="David Corke" userId="b064662b-232e-47db-94e5-0d370df0854b" providerId="ADAL" clId="{0911A2F0-8122-4236-9A76-604AB862D98E}" dt="2025-11-21T16:49:24.505" v="381"/>
        <pc:sldMkLst>
          <pc:docMk/>
          <pc:sldMk cId="1229687663" sldId="264"/>
        </pc:sldMkLst>
        <pc:spChg chg="mod">
          <ac:chgData name="David Corke" userId="b064662b-232e-47db-94e5-0d370df0854b" providerId="ADAL" clId="{0911A2F0-8122-4236-9A76-604AB862D98E}" dt="2025-11-21T16:49:24.505" v="381"/>
          <ac:spMkLst>
            <pc:docMk/>
            <pc:sldMk cId="1229687663" sldId="264"/>
            <ac:spMk id="2" creationId="{0B9F074E-1E33-70E5-979E-2C80F7BE3824}"/>
          </ac:spMkLst>
        </pc:spChg>
        <pc:spChg chg="mod">
          <ac:chgData name="David Corke" userId="b064662b-232e-47db-94e5-0d370df0854b" providerId="ADAL" clId="{0911A2F0-8122-4236-9A76-604AB862D98E}" dt="2025-11-21T16:49:24.505" v="381"/>
          <ac:spMkLst>
            <pc:docMk/>
            <pc:sldMk cId="1229687663" sldId="264"/>
            <ac:spMk id="3" creationId="{D6355B24-A18D-6144-6AE2-14514DC0CDD3}"/>
          </ac:spMkLst>
        </pc:spChg>
        <pc:picChg chg="add mod">
          <ac:chgData name="David Corke" userId="b064662b-232e-47db-94e5-0d370df0854b" providerId="ADAL" clId="{0911A2F0-8122-4236-9A76-604AB862D98E}" dt="2025-11-21T15:36:12.764" v="267" actId="14100"/>
          <ac:picMkLst>
            <pc:docMk/>
            <pc:sldMk cId="1229687663" sldId="264"/>
            <ac:picMk id="4" creationId="{C184C049-CBF0-FA4A-7F03-09C8F7D1D1A7}"/>
          </ac:picMkLst>
        </pc:picChg>
      </pc:sldChg>
      <pc:sldChg chg="addSp modSp new">
        <pc:chgData name="David Corke" userId="b064662b-232e-47db-94e5-0d370df0854b" providerId="ADAL" clId="{0911A2F0-8122-4236-9A76-604AB862D98E}" dt="2025-11-21T16:49:24.505" v="381"/>
        <pc:sldMkLst>
          <pc:docMk/>
          <pc:sldMk cId="2083602946" sldId="265"/>
        </pc:sldMkLst>
        <pc:spChg chg="mod">
          <ac:chgData name="David Corke" userId="b064662b-232e-47db-94e5-0d370df0854b" providerId="ADAL" clId="{0911A2F0-8122-4236-9A76-604AB862D98E}" dt="2025-11-21T16:49:24.505" v="381"/>
          <ac:spMkLst>
            <pc:docMk/>
            <pc:sldMk cId="2083602946" sldId="265"/>
            <ac:spMk id="2" creationId="{11DA845E-4773-7C4F-B2D7-458E34C5CA21}"/>
          </ac:spMkLst>
        </pc:spChg>
        <pc:spChg chg="mod">
          <ac:chgData name="David Corke" userId="b064662b-232e-47db-94e5-0d370df0854b" providerId="ADAL" clId="{0911A2F0-8122-4236-9A76-604AB862D98E}" dt="2025-11-21T16:49:24.505" v="381"/>
          <ac:spMkLst>
            <pc:docMk/>
            <pc:sldMk cId="2083602946" sldId="265"/>
            <ac:spMk id="3" creationId="{F23B1799-657C-EFF3-DA2F-D0A4F29B4D48}"/>
          </ac:spMkLst>
        </pc:spChg>
        <pc:picChg chg="add mod">
          <ac:chgData name="David Corke" userId="b064662b-232e-47db-94e5-0d370df0854b" providerId="ADAL" clId="{0911A2F0-8122-4236-9A76-604AB862D98E}" dt="2025-11-21T15:31:51.717" v="246"/>
          <ac:picMkLst>
            <pc:docMk/>
            <pc:sldMk cId="2083602946" sldId="265"/>
            <ac:picMk id="4" creationId="{BECF817D-CC74-213B-A8A9-B700FBD1AABF}"/>
          </ac:picMkLst>
        </pc:picChg>
      </pc:sldChg>
      <pc:sldChg chg="addSp modSp new ord">
        <pc:chgData name="David Corke" userId="b064662b-232e-47db-94e5-0d370df0854b" providerId="ADAL" clId="{0911A2F0-8122-4236-9A76-604AB862D98E}" dt="2025-11-21T16:49:24.505" v="381"/>
        <pc:sldMkLst>
          <pc:docMk/>
          <pc:sldMk cId="3779370302" sldId="266"/>
        </pc:sldMkLst>
        <pc:spChg chg="mod">
          <ac:chgData name="David Corke" userId="b064662b-232e-47db-94e5-0d370df0854b" providerId="ADAL" clId="{0911A2F0-8122-4236-9A76-604AB862D98E}" dt="2025-11-21T16:49:24.505" v="381"/>
          <ac:spMkLst>
            <pc:docMk/>
            <pc:sldMk cId="3779370302" sldId="266"/>
            <ac:spMk id="2" creationId="{BCD6483B-3A28-A8A2-E512-ECE94CBB9E8F}"/>
          </ac:spMkLst>
        </pc:spChg>
        <pc:spChg chg="mod">
          <ac:chgData name="David Corke" userId="b064662b-232e-47db-94e5-0d370df0854b" providerId="ADAL" clId="{0911A2F0-8122-4236-9A76-604AB862D98E}" dt="2025-11-21T16:49:24.505" v="381"/>
          <ac:spMkLst>
            <pc:docMk/>
            <pc:sldMk cId="3779370302" sldId="266"/>
            <ac:spMk id="3" creationId="{B67B57DE-F4D7-C3DC-1D26-6D4F02199117}"/>
          </ac:spMkLst>
        </pc:spChg>
        <pc:picChg chg="add mod">
          <ac:chgData name="David Corke" userId="b064662b-232e-47db-94e5-0d370df0854b" providerId="ADAL" clId="{0911A2F0-8122-4236-9A76-604AB862D98E}" dt="2025-11-21T15:32:43.145" v="248"/>
          <ac:picMkLst>
            <pc:docMk/>
            <pc:sldMk cId="3779370302" sldId="266"/>
            <ac:picMk id="4" creationId="{D94EF4A8-8A7E-286E-39A2-1285059923DE}"/>
          </ac:picMkLst>
        </pc:picChg>
      </pc:sldChg>
      <pc:sldChg chg="new del ord">
        <pc:chgData name="David Corke" userId="b064662b-232e-47db-94e5-0d370df0854b" providerId="ADAL" clId="{0911A2F0-8122-4236-9A76-604AB862D98E}" dt="2025-11-21T15:35:48.969" v="263" actId="2696"/>
        <pc:sldMkLst>
          <pc:docMk/>
          <pc:sldMk cId="1947101205" sldId="267"/>
        </pc:sldMkLst>
      </pc:sldChg>
      <pc:sldChg chg="modSp add">
        <pc:chgData name="David Corke" userId="b064662b-232e-47db-94e5-0d370df0854b" providerId="ADAL" clId="{0911A2F0-8122-4236-9A76-604AB862D98E}" dt="2025-11-21T16:49:24.505" v="381"/>
        <pc:sldMkLst>
          <pc:docMk/>
          <pc:sldMk cId="2153947128" sldId="268"/>
        </pc:sldMkLst>
        <pc:spChg chg="mod">
          <ac:chgData name="David Corke" userId="b064662b-232e-47db-94e5-0d370df0854b" providerId="ADAL" clId="{0911A2F0-8122-4236-9A76-604AB862D98E}" dt="2025-11-21T16:49:24.505" v="381"/>
          <ac:spMkLst>
            <pc:docMk/>
            <pc:sldMk cId="2153947128" sldId="268"/>
            <ac:spMk id="2" creationId="{5143CEC4-BE27-D8D9-274F-D28B95D3EC5D}"/>
          </ac:spMkLst>
        </pc:spChg>
        <pc:picChg chg="mod">
          <ac:chgData name="David Corke" userId="b064662b-232e-47db-94e5-0d370df0854b" providerId="ADAL" clId="{0911A2F0-8122-4236-9A76-604AB862D98E}" dt="2025-11-21T16:49:24.505" v="381"/>
          <ac:picMkLst>
            <pc:docMk/>
            <pc:sldMk cId="2153947128" sldId="268"/>
            <ac:picMk id="5" creationId="{09DEA050-07C3-9289-9F1D-684373D672B4}"/>
          </ac:picMkLst>
        </pc:picChg>
      </pc:sldChg>
      <pc:sldChg chg="modSp add">
        <pc:chgData name="David Corke" userId="b064662b-232e-47db-94e5-0d370df0854b" providerId="ADAL" clId="{0911A2F0-8122-4236-9A76-604AB862D98E}" dt="2025-11-21T16:49:24.505" v="381"/>
        <pc:sldMkLst>
          <pc:docMk/>
          <pc:sldMk cId="2376024379" sldId="269"/>
        </pc:sldMkLst>
        <pc:spChg chg="mod">
          <ac:chgData name="David Corke" userId="b064662b-232e-47db-94e5-0d370df0854b" providerId="ADAL" clId="{0911A2F0-8122-4236-9A76-604AB862D98E}" dt="2025-11-21T16:49:24.505" v="381"/>
          <ac:spMkLst>
            <pc:docMk/>
            <pc:sldMk cId="2376024379" sldId="269"/>
            <ac:spMk id="2" creationId="{237717F0-B1A3-C372-E53E-F966C13BA6C7}"/>
          </ac:spMkLst>
        </pc:spChg>
      </pc:sldChg>
      <pc:sldChg chg="modSp add ord">
        <pc:chgData name="David Corke" userId="b064662b-232e-47db-94e5-0d370df0854b" providerId="ADAL" clId="{0911A2F0-8122-4236-9A76-604AB862D98E}" dt="2025-11-21T16:49:24.505" v="381"/>
        <pc:sldMkLst>
          <pc:docMk/>
          <pc:sldMk cId="4251881339" sldId="270"/>
        </pc:sldMkLst>
        <pc:spChg chg="mod">
          <ac:chgData name="David Corke" userId="b064662b-232e-47db-94e5-0d370df0854b" providerId="ADAL" clId="{0911A2F0-8122-4236-9A76-604AB862D98E}" dt="2025-11-21T16:49:24.505" v="381"/>
          <ac:spMkLst>
            <pc:docMk/>
            <pc:sldMk cId="4251881339" sldId="270"/>
            <ac:spMk id="2" creationId="{215E0467-77D6-D956-AD20-AC130F821CF7}"/>
          </ac:spMkLst>
        </pc:spChg>
      </pc:sldChg>
      <pc:sldChg chg="addSp delSp modSp new mod setBg">
        <pc:chgData name="David Corke" userId="b064662b-232e-47db-94e5-0d370df0854b" providerId="ADAL" clId="{0911A2F0-8122-4236-9A76-604AB862D98E}" dt="2025-11-21T17:08:28.938" v="750" actId="255"/>
        <pc:sldMkLst>
          <pc:docMk/>
          <pc:sldMk cId="3358867255" sldId="271"/>
        </pc:sldMkLst>
        <pc:spChg chg="mod">
          <ac:chgData name="David Corke" userId="b064662b-232e-47db-94e5-0d370df0854b" providerId="ADAL" clId="{0911A2F0-8122-4236-9A76-604AB862D98E}" dt="2025-11-21T17:08:13.239" v="748" actId="255"/>
          <ac:spMkLst>
            <pc:docMk/>
            <pc:sldMk cId="3358867255" sldId="271"/>
            <ac:spMk id="2" creationId="{B596AB1A-0AA9-19CB-CDE6-8E99C45F2C5B}"/>
          </ac:spMkLst>
        </pc:spChg>
        <pc:spChg chg="del mod">
          <ac:chgData name="David Corke" userId="b064662b-232e-47db-94e5-0d370df0854b" providerId="ADAL" clId="{0911A2F0-8122-4236-9A76-604AB862D98E}" dt="2025-11-21T17:04:45.168" v="723" actId="26606"/>
          <ac:spMkLst>
            <pc:docMk/>
            <pc:sldMk cId="3358867255" sldId="271"/>
            <ac:spMk id="3" creationId="{9E6CFA54-94F6-B769-A23F-75EF417D9A07}"/>
          </ac:spMkLst>
        </pc:spChg>
        <pc:spChg chg="add del">
          <ac:chgData name="David Corke" userId="b064662b-232e-47db-94e5-0d370df0854b" providerId="ADAL" clId="{0911A2F0-8122-4236-9A76-604AB862D98E}" dt="2025-11-21T17:07:01.101" v="726" actId="26606"/>
          <ac:spMkLst>
            <pc:docMk/>
            <pc:sldMk cId="3358867255" sldId="271"/>
            <ac:spMk id="9" creationId="{BACC6370-2D7E-4714-9D71-7542949D7D5D}"/>
          </ac:spMkLst>
        </pc:spChg>
        <pc:spChg chg="add">
          <ac:chgData name="David Corke" userId="b064662b-232e-47db-94e5-0d370df0854b" providerId="ADAL" clId="{0911A2F0-8122-4236-9A76-604AB862D98E}" dt="2025-11-21T17:04:45.168" v="723" actId="26606"/>
          <ac:spMkLst>
            <pc:docMk/>
            <pc:sldMk cId="3358867255" sldId="271"/>
            <ac:spMk id="11" creationId="{256B2C21-A230-48C0-8DF1-C46611373C44}"/>
          </ac:spMkLst>
        </pc:spChg>
        <pc:spChg chg="add del">
          <ac:chgData name="David Corke" userId="b064662b-232e-47db-94e5-0d370df0854b" providerId="ADAL" clId="{0911A2F0-8122-4236-9A76-604AB862D98E}" dt="2025-11-21T17:07:01.101" v="726" actId="26606"/>
          <ac:spMkLst>
            <pc:docMk/>
            <pc:sldMk cId="3358867255" sldId="271"/>
            <ac:spMk id="13" creationId="{3847E18C-932D-4C95-AABA-FEC7C9499AD7}"/>
          </ac:spMkLst>
        </pc:spChg>
        <pc:spChg chg="add del">
          <ac:chgData name="David Corke" userId="b064662b-232e-47db-94e5-0d370df0854b" providerId="ADAL" clId="{0911A2F0-8122-4236-9A76-604AB862D98E}" dt="2025-11-21T17:07:01.101" v="726" actId="26606"/>
          <ac:spMkLst>
            <pc:docMk/>
            <pc:sldMk cId="3358867255" sldId="271"/>
            <ac:spMk id="15" creationId="{3150CB11-0C61-439E-910F-5787759E72A0}"/>
          </ac:spMkLst>
        </pc:spChg>
        <pc:spChg chg="add del">
          <ac:chgData name="David Corke" userId="b064662b-232e-47db-94e5-0d370df0854b" providerId="ADAL" clId="{0911A2F0-8122-4236-9A76-604AB862D98E}" dt="2025-11-21T17:07:01.101" v="726" actId="26606"/>
          <ac:spMkLst>
            <pc:docMk/>
            <pc:sldMk cId="3358867255" sldId="271"/>
            <ac:spMk id="17" creationId="{43F8A58B-5155-44CE-A5FF-7647B47D0A7A}"/>
          </ac:spMkLst>
        </pc:spChg>
        <pc:spChg chg="add del">
          <ac:chgData name="David Corke" userId="b064662b-232e-47db-94e5-0d370df0854b" providerId="ADAL" clId="{0911A2F0-8122-4236-9A76-604AB862D98E}" dt="2025-11-21T17:07:01.101" v="726" actId="26606"/>
          <ac:spMkLst>
            <pc:docMk/>
            <pc:sldMk cId="3358867255" sldId="271"/>
            <ac:spMk id="19" creationId="{443F2ACA-E6D6-4028-82DD-F03C262D5DE6}"/>
          </ac:spMkLst>
        </pc:spChg>
        <pc:spChg chg="add">
          <ac:chgData name="David Corke" userId="b064662b-232e-47db-94e5-0d370df0854b" providerId="ADAL" clId="{0911A2F0-8122-4236-9A76-604AB862D98E}" dt="2025-11-21T17:07:01.101" v="726" actId="26606"/>
          <ac:spMkLst>
            <pc:docMk/>
            <pc:sldMk cId="3358867255" sldId="271"/>
            <ac:spMk id="24" creationId="{BACC6370-2D7E-4714-9D71-7542949D7D5D}"/>
          </ac:spMkLst>
        </pc:spChg>
        <pc:spChg chg="add">
          <ac:chgData name="David Corke" userId="b064662b-232e-47db-94e5-0d370df0854b" providerId="ADAL" clId="{0911A2F0-8122-4236-9A76-604AB862D98E}" dt="2025-11-21T17:07:01.101" v="726" actId="26606"/>
          <ac:spMkLst>
            <pc:docMk/>
            <pc:sldMk cId="3358867255" sldId="271"/>
            <ac:spMk id="26" creationId="{F68B3F68-107C-434F-AA38-110D5EA91B85}"/>
          </ac:spMkLst>
        </pc:spChg>
        <pc:spChg chg="add">
          <ac:chgData name="David Corke" userId="b064662b-232e-47db-94e5-0d370df0854b" providerId="ADAL" clId="{0911A2F0-8122-4236-9A76-604AB862D98E}" dt="2025-11-21T17:07:01.101" v="726" actId="26606"/>
          <ac:spMkLst>
            <pc:docMk/>
            <pc:sldMk cId="3358867255" sldId="271"/>
            <ac:spMk id="28" creationId="{AAD0DBB9-1A4B-4391-81D4-CB19F9AB918A}"/>
          </ac:spMkLst>
        </pc:spChg>
        <pc:spChg chg="add">
          <ac:chgData name="David Corke" userId="b064662b-232e-47db-94e5-0d370df0854b" providerId="ADAL" clId="{0911A2F0-8122-4236-9A76-604AB862D98E}" dt="2025-11-21T17:07:01.101" v="726" actId="26606"/>
          <ac:spMkLst>
            <pc:docMk/>
            <pc:sldMk cId="3358867255" sldId="271"/>
            <ac:spMk id="30" creationId="{063BBA22-50EA-4C4D-BE05-F1CE4E63AA56}"/>
          </ac:spMkLst>
        </pc:spChg>
        <pc:graphicFrameChg chg="add mod">
          <ac:chgData name="David Corke" userId="b064662b-232e-47db-94e5-0d370df0854b" providerId="ADAL" clId="{0911A2F0-8122-4236-9A76-604AB862D98E}" dt="2025-11-21T17:08:28.938" v="750" actId="255"/>
          <ac:graphicFrameMkLst>
            <pc:docMk/>
            <pc:sldMk cId="3358867255" sldId="271"/>
            <ac:graphicFrameMk id="5" creationId="{38302551-DE1A-F92A-C6C5-D4809E977026}"/>
          </ac:graphicFrameMkLst>
        </pc:graphicFrameChg>
      </pc:sldChg>
      <pc:sldChg chg="modSp new del mod ord">
        <pc:chgData name="David Corke" userId="b064662b-232e-47db-94e5-0d370df0854b" providerId="ADAL" clId="{0911A2F0-8122-4236-9A76-604AB862D98E}" dt="2025-11-21T16:52:41.470" v="451" actId="2696"/>
        <pc:sldMkLst>
          <pc:docMk/>
          <pc:sldMk cId="1210849233" sldId="272"/>
        </pc:sldMkLst>
        <pc:spChg chg="mod">
          <ac:chgData name="David Corke" userId="b064662b-232e-47db-94e5-0d370df0854b" providerId="ADAL" clId="{0911A2F0-8122-4236-9A76-604AB862D98E}" dt="2025-11-21T16:49:24.505" v="381"/>
          <ac:spMkLst>
            <pc:docMk/>
            <pc:sldMk cId="1210849233" sldId="272"/>
            <ac:spMk id="2" creationId="{57C6B078-2FC4-BC3C-C059-1B916B975587}"/>
          </ac:spMkLst>
        </pc:spChg>
        <pc:spChg chg="mod">
          <ac:chgData name="David Corke" userId="b064662b-232e-47db-94e5-0d370df0854b" providerId="ADAL" clId="{0911A2F0-8122-4236-9A76-604AB862D98E}" dt="2025-11-21T16:50:31.016" v="436" actId="5793"/>
          <ac:spMkLst>
            <pc:docMk/>
            <pc:sldMk cId="1210849233" sldId="272"/>
            <ac:spMk id="3" creationId="{1265729D-2689-0E41-6862-3917BA1836BD}"/>
          </ac:spMkLst>
        </pc:spChg>
      </pc:sldChg>
      <pc:sldChg chg="modSp add mod ord">
        <pc:chgData name="David Corke" userId="b064662b-232e-47db-94e5-0d370df0854b" providerId="ADAL" clId="{0911A2F0-8122-4236-9A76-604AB862D98E}" dt="2025-11-21T17:11:57.202" v="799" actId="255"/>
        <pc:sldMkLst>
          <pc:docMk/>
          <pc:sldMk cId="1190223406" sldId="273"/>
        </pc:sldMkLst>
        <pc:spChg chg="mod">
          <ac:chgData name="David Corke" userId="b064662b-232e-47db-94e5-0d370df0854b" providerId="ADAL" clId="{0911A2F0-8122-4236-9A76-604AB862D98E}" dt="2025-11-21T17:11:57.202" v="799" actId="255"/>
          <ac:spMkLst>
            <pc:docMk/>
            <pc:sldMk cId="1190223406" sldId="273"/>
            <ac:spMk id="2" creationId="{365754DC-B379-43EF-9ABA-624F5F570690}"/>
          </ac:spMkLst>
        </pc:spChg>
      </pc:sldChg>
      <pc:sldChg chg="add">
        <pc:chgData name="David Corke" userId="b064662b-232e-47db-94e5-0d370df0854b" providerId="ADAL" clId="{0911A2F0-8122-4236-9A76-604AB862D98E}" dt="2025-11-21T16:50:51.193" v="438" actId="2890"/>
        <pc:sldMkLst>
          <pc:docMk/>
          <pc:sldMk cId="2232141419" sldId="274"/>
        </pc:sldMkLst>
      </pc:sldChg>
      <pc:sldChg chg="modSp add mod ord">
        <pc:chgData name="David Corke" userId="b064662b-232e-47db-94e5-0d370df0854b" providerId="ADAL" clId="{0911A2F0-8122-4236-9A76-604AB862D98E}" dt="2025-11-21T17:12:25.481" v="801" actId="255"/>
        <pc:sldMkLst>
          <pc:docMk/>
          <pc:sldMk cId="2576432280" sldId="275"/>
        </pc:sldMkLst>
        <pc:spChg chg="mod">
          <ac:chgData name="David Corke" userId="b064662b-232e-47db-94e5-0d370df0854b" providerId="ADAL" clId="{0911A2F0-8122-4236-9A76-604AB862D98E}" dt="2025-11-21T17:12:25.481" v="801" actId="255"/>
          <ac:spMkLst>
            <pc:docMk/>
            <pc:sldMk cId="2576432280" sldId="275"/>
            <ac:spMk id="2" creationId="{808DFECD-AFFC-F607-C9E5-4EA5347F9BB2}"/>
          </ac:spMkLst>
        </pc:spChg>
      </pc:sldChg>
      <pc:sldChg chg="addSp delSp modSp new del mod">
        <pc:chgData name="David Corke" userId="b064662b-232e-47db-94e5-0d370df0854b" providerId="ADAL" clId="{0911A2F0-8122-4236-9A76-604AB862D98E}" dt="2025-11-21T17:00:18.604" v="592" actId="2696"/>
        <pc:sldMkLst>
          <pc:docMk/>
          <pc:sldMk cId="1457622" sldId="276"/>
        </pc:sldMkLst>
        <pc:spChg chg="add del mod">
          <ac:chgData name="David Corke" userId="b064662b-232e-47db-94e5-0d370df0854b" providerId="ADAL" clId="{0911A2F0-8122-4236-9A76-604AB862D98E}" dt="2025-11-21T17:00:14.062" v="591"/>
          <ac:spMkLst>
            <pc:docMk/>
            <pc:sldMk cId="1457622" sldId="276"/>
            <ac:spMk id="5" creationId="{967A9C13-322E-E8C5-0C23-D3040CA41DA9}"/>
          </ac:spMkLst>
        </pc:spChg>
        <pc:spChg chg="add del">
          <ac:chgData name="David Corke" userId="b064662b-232e-47db-94e5-0d370df0854b" providerId="ADAL" clId="{0911A2F0-8122-4236-9A76-604AB862D98E}" dt="2025-11-21T16:54:52.662" v="454" actId="22"/>
          <ac:spMkLst>
            <pc:docMk/>
            <pc:sldMk cId="1457622" sldId="276"/>
            <ac:spMk id="5" creationId="{E8C9AC0C-2592-12DB-88BB-37A3B4A29DE2}"/>
          </ac:spMkLst>
        </pc:spChg>
      </pc:sldChg>
      <pc:sldChg chg="addSp delSp modSp new mod ord setBg modClrScheme addAnim chgLayout">
        <pc:chgData name="David Corke" userId="b064662b-232e-47db-94e5-0d370df0854b" providerId="ADAL" clId="{0911A2F0-8122-4236-9A76-604AB862D98E}" dt="2025-11-21T17:06:50.501" v="725" actId="255"/>
        <pc:sldMkLst>
          <pc:docMk/>
          <pc:sldMk cId="1579497180" sldId="276"/>
        </pc:sldMkLst>
        <pc:spChg chg="mod ord">
          <ac:chgData name="David Corke" userId="b064662b-232e-47db-94e5-0d370df0854b" providerId="ADAL" clId="{0911A2F0-8122-4236-9A76-604AB862D98E}" dt="2025-11-21T17:06:38.946" v="724" actId="26606"/>
          <ac:spMkLst>
            <pc:docMk/>
            <pc:sldMk cId="1579497180" sldId="276"/>
            <ac:spMk id="2" creationId="{F26C1D04-9E6D-ED0C-B1ED-C8EE63D25230}"/>
          </ac:spMkLst>
        </pc:spChg>
        <pc:spChg chg="mod ord">
          <ac:chgData name="David Corke" userId="b064662b-232e-47db-94e5-0d370df0854b" providerId="ADAL" clId="{0911A2F0-8122-4236-9A76-604AB862D98E}" dt="2025-11-21T17:06:50.501" v="725" actId="255"/>
          <ac:spMkLst>
            <pc:docMk/>
            <pc:sldMk cId="1579497180" sldId="276"/>
            <ac:spMk id="3" creationId="{F4E7B71F-12D0-FD71-2E33-98B75FD7D111}"/>
          </ac:spMkLst>
        </pc:spChg>
        <pc:spChg chg="add del">
          <ac:chgData name="David Corke" userId="b064662b-232e-47db-94e5-0d370df0854b" providerId="ADAL" clId="{0911A2F0-8122-4236-9A76-604AB862D98E}" dt="2025-11-21T17:06:38.946" v="724" actId="26606"/>
          <ac:spMkLst>
            <pc:docMk/>
            <pc:sldMk cId="1579497180" sldId="276"/>
            <ac:spMk id="10" creationId="{A3363022-C969-41E9-8EB2-E4C94908C1FA}"/>
          </ac:spMkLst>
        </pc:spChg>
        <pc:spChg chg="add del">
          <ac:chgData name="David Corke" userId="b064662b-232e-47db-94e5-0d370df0854b" providerId="ADAL" clId="{0911A2F0-8122-4236-9A76-604AB862D98E}" dt="2025-11-21T17:06:38.946" v="724" actId="26606"/>
          <ac:spMkLst>
            <pc:docMk/>
            <pc:sldMk cId="1579497180" sldId="276"/>
            <ac:spMk id="12" creationId="{8D1AD6B3-BE88-4CEB-BA17-790657CC4729}"/>
          </ac:spMkLst>
        </pc:spChg>
        <pc:spChg chg="add">
          <ac:chgData name="David Corke" userId="b064662b-232e-47db-94e5-0d370df0854b" providerId="ADAL" clId="{0911A2F0-8122-4236-9A76-604AB862D98E}" dt="2025-11-21T17:06:38.946" v="724" actId="26606"/>
          <ac:spMkLst>
            <pc:docMk/>
            <pc:sldMk cId="1579497180" sldId="276"/>
            <ac:spMk id="22" creationId="{F12E7CC5-C78B-4EBD-9565-3FA00FAA6CF2}"/>
          </ac:spMkLst>
        </pc:spChg>
        <pc:spChg chg="add">
          <ac:chgData name="David Corke" userId="b064662b-232e-47db-94e5-0d370df0854b" providerId="ADAL" clId="{0911A2F0-8122-4236-9A76-604AB862D98E}" dt="2025-11-21T17:06:38.946" v="724" actId="26606"/>
          <ac:spMkLst>
            <pc:docMk/>
            <pc:sldMk cId="1579497180" sldId="276"/>
            <ac:spMk id="24" creationId="{3A4529A5-F675-429F-8044-01372BB13422}"/>
          </ac:spMkLst>
        </pc:spChg>
        <pc:spChg chg="add">
          <ac:chgData name="David Corke" userId="b064662b-232e-47db-94e5-0d370df0854b" providerId="ADAL" clId="{0911A2F0-8122-4236-9A76-604AB862D98E}" dt="2025-11-21T17:06:38.946" v="724" actId="26606"/>
          <ac:spMkLst>
            <pc:docMk/>
            <pc:sldMk cId="1579497180" sldId="276"/>
            <ac:spMk id="26" creationId="{63DAB858-5A0C-4AFF-AAC6-705EDF8DB733}"/>
          </ac:spMkLst>
        </pc:spChg>
        <pc:grpChg chg="add del">
          <ac:chgData name="David Corke" userId="b064662b-232e-47db-94e5-0d370df0854b" providerId="ADAL" clId="{0911A2F0-8122-4236-9A76-604AB862D98E}" dt="2025-11-21T17:06:38.946" v="724" actId="26606"/>
          <ac:grpSpMkLst>
            <pc:docMk/>
            <pc:sldMk cId="1579497180" sldId="276"/>
            <ac:grpSpMk id="14" creationId="{89D1390B-7E13-4B4F-9CB2-391063412E54}"/>
          </ac:grpSpMkLst>
        </pc:grpChg>
        <pc:picChg chg="add mod ord">
          <ac:chgData name="David Corke" userId="b064662b-232e-47db-94e5-0d370df0854b" providerId="ADAL" clId="{0911A2F0-8122-4236-9A76-604AB862D98E}" dt="2025-11-21T17:06:38.946" v="724" actId="26606"/>
          <ac:picMkLst>
            <pc:docMk/>
            <pc:sldMk cId="1579497180" sldId="276"/>
            <ac:picMk id="7" creationId="{E2EEC073-1A3F-B6E5-9479-0D0723870FB9}"/>
          </ac:picMkLst>
        </pc:pic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4" Type="http://schemas.openxmlformats.org/officeDocument/2006/relationships/image" Target="../media/image6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4" Type="http://schemas.openxmlformats.org/officeDocument/2006/relationships/image" Target="../media/image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675402F-D05D-48AF-A9C3-6D13116CCF3C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91A8852C-0E67-406A-A971-D633010AF31A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GB" sz="3600" b="1" dirty="0"/>
            <a:t>GOD’S NAVIGATION SYSTEM</a:t>
          </a:r>
          <a:endParaRPr lang="en-US" sz="3600" b="1" dirty="0"/>
        </a:p>
      </dgm:t>
    </dgm:pt>
    <dgm:pt modelId="{177740E7-BC71-4617-9550-502C760C4324}" type="parTrans" cxnId="{358B589C-42E3-432E-B8AC-B4C59C0C75DD}">
      <dgm:prSet/>
      <dgm:spPr/>
      <dgm:t>
        <a:bodyPr/>
        <a:lstStyle/>
        <a:p>
          <a:endParaRPr lang="en-US"/>
        </a:p>
      </dgm:t>
    </dgm:pt>
    <dgm:pt modelId="{856015F9-20FA-4052-ABC3-5625862FCA69}" type="sibTrans" cxnId="{358B589C-42E3-432E-B8AC-B4C59C0C75DD}">
      <dgm:prSet/>
      <dgm:spPr/>
      <dgm:t>
        <a:bodyPr/>
        <a:lstStyle/>
        <a:p>
          <a:endParaRPr lang="en-US"/>
        </a:p>
      </dgm:t>
    </dgm:pt>
    <dgm:pt modelId="{E5A6CE5E-E354-4F21-83B1-78D32CBEF634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/>
            <a:t>Linked to the throne of Heaven</a:t>
          </a:r>
          <a:endParaRPr lang="en-US" dirty="0"/>
        </a:p>
      </dgm:t>
    </dgm:pt>
    <dgm:pt modelId="{89A231DC-B982-4283-A789-66C5B01CABE8}" type="parTrans" cxnId="{7C24240F-11D5-4176-B515-B54AEB9CD090}">
      <dgm:prSet/>
      <dgm:spPr/>
      <dgm:t>
        <a:bodyPr/>
        <a:lstStyle/>
        <a:p>
          <a:endParaRPr lang="en-US"/>
        </a:p>
      </dgm:t>
    </dgm:pt>
    <dgm:pt modelId="{2127DCA4-5EBD-4285-AAFA-1BC837A8CFB6}" type="sibTrans" cxnId="{7C24240F-11D5-4176-B515-B54AEB9CD090}">
      <dgm:prSet/>
      <dgm:spPr/>
      <dgm:t>
        <a:bodyPr/>
        <a:lstStyle/>
        <a:p>
          <a:endParaRPr lang="en-US"/>
        </a:p>
      </dgm:t>
    </dgm:pt>
    <dgm:pt modelId="{F935A640-3E44-4D18-A938-C18E23D05F29}" type="pres">
      <dgm:prSet presAssocID="{4675402F-D05D-48AF-A9C3-6D13116CCF3C}" presName="root" presStyleCnt="0">
        <dgm:presLayoutVars>
          <dgm:dir/>
          <dgm:resizeHandles val="exact"/>
        </dgm:presLayoutVars>
      </dgm:prSet>
      <dgm:spPr/>
    </dgm:pt>
    <dgm:pt modelId="{DB7A17B3-9440-47E3-9617-942E4C4FCB02}" type="pres">
      <dgm:prSet presAssocID="{91A8852C-0E67-406A-A971-D633010AF31A}" presName="compNode" presStyleCnt="0"/>
      <dgm:spPr/>
    </dgm:pt>
    <dgm:pt modelId="{C064C02A-18E5-42B4-BE34-F86014CAE3E7}" type="pres">
      <dgm:prSet presAssocID="{91A8852C-0E67-406A-A971-D633010AF31A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p compass"/>
        </a:ext>
      </dgm:extLst>
    </dgm:pt>
    <dgm:pt modelId="{46A63E61-68C2-4312-AA16-B9F873998CBB}" type="pres">
      <dgm:prSet presAssocID="{91A8852C-0E67-406A-A971-D633010AF31A}" presName="spaceRect" presStyleCnt="0"/>
      <dgm:spPr/>
    </dgm:pt>
    <dgm:pt modelId="{BFE56787-98A6-4992-A9A2-AE1898809D4A}" type="pres">
      <dgm:prSet presAssocID="{91A8852C-0E67-406A-A971-D633010AF31A}" presName="textRect" presStyleLbl="revTx" presStyleIdx="0" presStyleCnt="2">
        <dgm:presLayoutVars>
          <dgm:chMax val="1"/>
          <dgm:chPref val="1"/>
        </dgm:presLayoutVars>
      </dgm:prSet>
      <dgm:spPr/>
    </dgm:pt>
    <dgm:pt modelId="{12FA8892-0FA5-4A11-A078-89E4AB577879}" type="pres">
      <dgm:prSet presAssocID="{856015F9-20FA-4052-ABC3-5625862FCA69}" presName="sibTrans" presStyleCnt="0"/>
      <dgm:spPr/>
    </dgm:pt>
    <dgm:pt modelId="{BEA114DD-4C63-40E7-AEE2-0FB31C64A68E}" type="pres">
      <dgm:prSet presAssocID="{E5A6CE5E-E354-4F21-83B1-78D32CBEF634}" presName="compNode" presStyleCnt="0"/>
      <dgm:spPr/>
    </dgm:pt>
    <dgm:pt modelId="{E54B5D22-823B-4631-9A45-4B33DC5871B6}" type="pres">
      <dgm:prSet presAssocID="{E5A6CE5E-E354-4F21-83B1-78D32CBEF634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rown"/>
        </a:ext>
      </dgm:extLst>
    </dgm:pt>
    <dgm:pt modelId="{B9E3F813-E1F6-4DE0-A8EE-F23CBF08B011}" type="pres">
      <dgm:prSet presAssocID="{E5A6CE5E-E354-4F21-83B1-78D32CBEF634}" presName="spaceRect" presStyleCnt="0"/>
      <dgm:spPr/>
    </dgm:pt>
    <dgm:pt modelId="{C4866C49-3F15-435E-ADCE-11C98895D80B}" type="pres">
      <dgm:prSet presAssocID="{E5A6CE5E-E354-4F21-83B1-78D32CBEF634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7C24240F-11D5-4176-B515-B54AEB9CD090}" srcId="{4675402F-D05D-48AF-A9C3-6D13116CCF3C}" destId="{E5A6CE5E-E354-4F21-83B1-78D32CBEF634}" srcOrd="1" destOrd="0" parTransId="{89A231DC-B982-4283-A789-66C5B01CABE8}" sibTransId="{2127DCA4-5EBD-4285-AAFA-1BC837A8CFB6}"/>
    <dgm:cxn modelId="{B2EBF82F-9F4F-4C44-A438-01F9B4E59651}" type="presOf" srcId="{4675402F-D05D-48AF-A9C3-6D13116CCF3C}" destId="{F935A640-3E44-4D18-A938-C18E23D05F29}" srcOrd="0" destOrd="0" presId="urn:microsoft.com/office/officeart/2018/2/layout/IconLabelList"/>
    <dgm:cxn modelId="{184F8B5B-3AF9-4D49-BE00-CCDBCD8D8A2F}" type="presOf" srcId="{91A8852C-0E67-406A-A971-D633010AF31A}" destId="{BFE56787-98A6-4992-A9A2-AE1898809D4A}" srcOrd="0" destOrd="0" presId="urn:microsoft.com/office/officeart/2018/2/layout/IconLabelList"/>
    <dgm:cxn modelId="{3AA87B68-3573-4D4D-A933-8B4276E28A8E}" type="presOf" srcId="{E5A6CE5E-E354-4F21-83B1-78D32CBEF634}" destId="{C4866C49-3F15-435E-ADCE-11C98895D80B}" srcOrd="0" destOrd="0" presId="urn:microsoft.com/office/officeart/2018/2/layout/IconLabelList"/>
    <dgm:cxn modelId="{358B589C-42E3-432E-B8AC-B4C59C0C75DD}" srcId="{4675402F-D05D-48AF-A9C3-6D13116CCF3C}" destId="{91A8852C-0E67-406A-A971-D633010AF31A}" srcOrd="0" destOrd="0" parTransId="{177740E7-BC71-4617-9550-502C760C4324}" sibTransId="{856015F9-20FA-4052-ABC3-5625862FCA69}"/>
    <dgm:cxn modelId="{1D3002B5-F924-41EC-8050-5A46E74CDEF9}" type="presParOf" srcId="{F935A640-3E44-4D18-A938-C18E23D05F29}" destId="{DB7A17B3-9440-47E3-9617-942E4C4FCB02}" srcOrd="0" destOrd="0" presId="urn:microsoft.com/office/officeart/2018/2/layout/IconLabelList"/>
    <dgm:cxn modelId="{49F9F4E0-B47C-49DA-8EC1-718C5AE20531}" type="presParOf" srcId="{DB7A17B3-9440-47E3-9617-942E4C4FCB02}" destId="{C064C02A-18E5-42B4-BE34-F86014CAE3E7}" srcOrd="0" destOrd="0" presId="urn:microsoft.com/office/officeart/2018/2/layout/IconLabelList"/>
    <dgm:cxn modelId="{A142F234-2398-4D13-BC40-28182F3C6ADD}" type="presParOf" srcId="{DB7A17B3-9440-47E3-9617-942E4C4FCB02}" destId="{46A63E61-68C2-4312-AA16-B9F873998CBB}" srcOrd="1" destOrd="0" presId="urn:microsoft.com/office/officeart/2018/2/layout/IconLabelList"/>
    <dgm:cxn modelId="{F193513E-47C9-44EA-A3FF-8B7FA108ECA9}" type="presParOf" srcId="{DB7A17B3-9440-47E3-9617-942E4C4FCB02}" destId="{BFE56787-98A6-4992-A9A2-AE1898809D4A}" srcOrd="2" destOrd="0" presId="urn:microsoft.com/office/officeart/2018/2/layout/IconLabelList"/>
    <dgm:cxn modelId="{6A2D9962-8FA7-43C8-B649-12808F36E49D}" type="presParOf" srcId="{F935A640-3E44-4D18-A938-C18E23D05F29}" destId="{12FA8892-0FA5-4A11-A078-89E4AB577879}" srcOrd="1" destOrd="0" presId="urn:microsoft.com/office/officeart/2018/2/layout/IconLabelList"/>
    <dgm:cxn modelId="{806E9C65-2154-40F3-B6F9-82BEEE0D2F56}" type="presParOf" srcId="{F935A640-3E44-4D18-A938-C18E23D05F29}" destId="{BEA114DD-4C63-40E7-AEE2-0FB31C64A68E}" srcOrd="2" destOrd="0" presId="urn:microsoft.com/office/officeart/2018/2/layout/IconLabelList"/>
    <dgm:cxn modelId="{B66DBC7E-EB55-45B6-8C69-120665426327}" type="presParOf" srcId="{BEA114DD-4C63-40E7-AEE2-0FB31C64A68E}" destId="{E54B5D22-823B-4631-9A45-4B33DC5871B6}" srcOrd="0" destOrd="0" presId="urn:microsoft.com/office/officeart/2018/2/layout/IconLabelList"/>
    <dgm:cxn modelId="{4381581F-558F-4413-9981-4C7D1F4CB876}" type="presParOf" srcId="{BEA114DD-4C63-40E7-AEE2-0FB31C64A68E}" destId="{B9E3F813-E1F6-4DE0-A8EE-F23CBF08B011}" srcOrd="1" destOrd="0" presId="urn:microsoft.com/office/officeart/2018/2/layout/IconLabelList"/>
    <dgm:cxn modelId="{285ECE0D-4C6D-40F4-B2E1-B536AF508ABA}" type="presParOf" srcId="{BEA114DD-4C63-40E7-AEE2-0FB31C64A68E}" destId="{C4866C49-3F15-435E-ADCE-11C98895D80B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F1D9BE4-C9D1-4A77-BDE3-E4A315D6B771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DDB8CCFF-99C5-4B3B-AB34-198901EEE2D4}">
      <dgm:prSet custT="1"/>
      <dgm:spPr/>
      <dgm:t>
        <a:bodyPr/>
        <a:lstStyle/>
        <a:p>
          <a:r>
            <a:rPr lang="en-GB" sz="2900" dirty="0"/>
            <a:t>A. </a:t>
          </a:r>
          <a:r>
            <a:rPr lang="en-GB" sz="3600" dirty="0"/>
            <a:t>DIVINE COMMUNICATION </a:t>
          </a:r>
        </a:p>
        <a:p>
          <a:r>
            <a:rPr lang="en-GB" sz="2900" dirty="0"/>
            <a:t>2 Pet. 1:19; Prov.6:23; Eph 5:26; 6:17</a:t>
          </a:r>
          <a:endParaRPr lang="en-US" sz="2900" dirty="0"/>
        </a:p>
      </dgm:t>
    </dgm:pt>
    <dgm:pt modelId="{00D306CB-D81D-452C-9168-A5D01A4B7684}" type="parTrans" cxnId="{0F1EF271-4BAC-4EEC-9E14-5F10824AD125}">
      <dgm:prSet/>
      <dgm:spPr/>
      <dgm:t>
        <a:bodyPr/>
        <a:lstStyle/>
        <a:p>
          <a:endParaRPr lang="en-US"/>
        </a:p>
      </dgm:t>
    </dgm:pt>
    <dgm:pt modelId="{156FD4FE-E78E-46A6-AE6B-B1CD037CD32A}" type="sibTrans" cxnId="{0F1EF271-4BAC-4EEC-9E14-5F10824AD125}">
      <dgm:prSet/>
      <dgm:spPr/>
      <dgm:t>
        <a:bodyPr/>
        <a:lstStyle/>
        <a:p>
          <a:endParaRPr lang="en-US"/>
        </a:p>
      </dgm:t>
    </dgm:pt>
    <dgm:pt modelId="{9A7CDD67-9A38-44A2-9AF9-6695CCE85DEE}">
      <dgm:prSet/>
      <dgm:spPr/>
      <dgm:t>
        <a:bodyPr/>
        <a:lstStyle/>
        <a:p>
          <a:r>
            <a:rPr lang="en-GB" dirty="0"/>
            <a:t>B. DIVINE </a:t>
          </a:r>
          <a:r>
            <a:rPr lang="en-GB"/>
            <a:t>COMMANDMENT Psa</a:t>
          </a:r>
          <a:r>
            <a:rPr lang="en-GB" dirty="0"/>
            <a:t>. 19:8</a:t>
          </a:r>
          <a:endParaRPr lang="en-US" dirty="0"/>
        </a:p>
      </dgm:t>
    </dgm:pt>
    <dgm:pt modelId="{782C6302-1CF3-4D60-A74F-A7A258B7D1D7}" type="parTrans" cxnId="{96DEF682-5598-4B94-B892-2570CB0A9C90}">
      <dgm:prSet/>
      <dgm:spPr/>
      <dgm:t>
        <a:bodyPr/>
        <a:lstStyle/>
        <a:p>
          <a:endParaRPr lang="en-US"/>
        </a:p>
      </dgm:t>
    </dgm:pt>
    <dgm:pt modelId="{D08D9B64-5A34-4044-ACCF-5B42F299F7AA}" type="sibTrans" cxnId="{96DEF682-5598-4B94-B892-2570CB0A9C90}">
      <dgm:prSet/>
      <dgm:spPr/>
      <dgm:t>
        <a:bodyPr/>
        <a:lstStyle/>
        <a:p>
          <a:endParaRPr lang="en-US"/>
        </a:p>
      </dgm:t>
    </dgm:pt>
    <dgm:pt modelId="{5D9F001C-D88A-4D6C-9949-3C00B69F8339}">
      <dgm:prSet/>
      <dgm:spPr/>
      <dgm:t>
        <a:bodyPr/>
        <a:lstStyle/>
        <a:p>
          <a:r>
            <a:rPr lang="en-GB" dirty="0"/>
            <a:t>C. DIVINE COUNSEL Heb.4:12; John 1:14</a:t>
          </a:r>
          <a:endParaRPr lang="en-US" dirty="0"/>
        </a:p>
      </dgm:t>
    </dgm:pt>
    <dgm:pt modelId="{AC5C56FB-035A-4575-97AF-094F92BBA75A}" type="parTrans" cxnId="{8FCD9774-E215-42F7-AB17-E9BF376F2E09}">
      <dgm:prSet/>
      <dgm:spPr/>
      <dgm:t>
        <a:bodyPr/>
        <a:lstStyle/>
        <a:p>
          <a:endParaRPr lang="en-US"/>
        </a:p>
      </dgm:t>
    </dgm:pt>
    <dgm:pt modelId="{7F36AE9C-6515-4C79-9913-3B8BF4537E8E}" type="sibTrans" cxnId="{8FCD9774-E215-42F7-AB17-E9BF376F2E09}">
      <dgm:prSet/>
      <dgm:spPr/>
      <dgm:t>
        <a:bodyPr/>
        <a:lstStyle/>
        <a:p>
          <a:endParaRPr lang="en-US"/>
        </a:p>
      </dgm:t>
    </dgm:pt>
    <dgm:pt modelId="{EEB74AF6-CC8E-4A2D-9C92-09A5FB27B038}" type="pres">
      <dgm:prSet presAssocID="{AF1D9BE4-C9D1-4A77-BDE3-E4A315D6B771}" presName="linear" presStyleCnt="0">
        <dgm:presLayoutVars>
          <dgm:animLvl val="lvl"/>
          <dgm:resizeHandles val="exact"/>
        </dgm:presLayoutVars>
      </dgm:prSet>
      <dgm:spPr/>
    </dgm:pt>
    <dgm:pt modelId="{AE8A7A71-A5B2-42E2-A0E7-C49398CBCB74}" type="pres">
      <dgm:prSet presAssocID="{DDB8CCFF-99C5-4B3B-AB34-198901EEE2D4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689751CE-E02F-40E6-9F92-89AC410C21F8}" type="pres">
      <dgm:prSet presAssocID="{156FD4FE-E78E-46A6-AE6B-B1CD037CD32A}" presName="spacer" presStyleCnt="0"/>
      <dgm:spPr/>
    </dgm:pt>
    <dgm:pt modelId="{7F3F89CE-79AB-469D-A9AB-270450D71685}" type="pres">
      <dgm:prSet presAssocID="{9A7CDD67-9A38-44A2-9AF9-6695CCE85DEE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5A08F507-5F05-40FF-A9EF-FD3665F63F4D}" type="pres">
      <dgm:prSet presAssocID="{D08D9B64-5A34-4044-ACCF-5B42F299F7AA}" presName="spacer" presStyleCnt="0"/>
      <dgm:spPr/>
    </dgm:pt>
    <dgm:pt modelId="{4D83B5B9-DD5E-44BA-9806-968E4A39AA83}" type="pres">
      <dgm:prSet presAssocID="{5D9F001C-D88A-4D6C-9949-3C00B69F8339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D2D59E33-4A5A-417A-8826-3DC235137EB4}" type="presOf" srcId="{AF1D9BE4-C9D1-4A77-BDE3-E4A315D6B771}" destId="{EEB74AF6-CC8E-4A2D-9C92-09A5FB27B038}" srcOrd="0" destOrd="0" presId="urn:microsoft.com/office/officeart/2005/8/layout/vList2"/>
    <dgm:cxn modelId="{6A905749-2894-4E8E-945A-8C637BC92E78}" type="presOf" srcId="{9A7CDD67-9A38-44A2-9AF9-6695CCE85DEE}" destId="{7F3F89CE-79AB-469D-A9AB-270450D71685}" srcOrd="0" destOrd="0" presId="urn:microsoft.com/office/officeart/2005/8/layout/vList2"/>
    <dgm:cxn modelId="{33CA4B6A-A4A5-4899-85DF-C0653F5EB200}" type="presOf" srcId="{5D9F001C-D88A-4D6C-9949-3C00B69F8339}" destId="{4D83B5B9-DD5E-44BA-9806-968E4A39AA83}" srcOrd="0" destOrd="0" presId="urn:microsoft.com/office/officeart/2005/8/layout/vList2"/>
    <dgm:cxn modelId="{0F1EF271-4BAC-4EEC-9E14-5F10824AD125}" srcId="{AF1D9BE4-C9D1-4A77-BDE3-E4A315D6B771}" destId="{DDB8CCFF-99C5-4B3B-AB34-198901EEE2D4}" srcOrd="0" destOrd="0" parTransId="{00D306CB-D81D-452C-9168-A5D01A4B7684}" sibTransId="{156FD4FE-E78E-46A6-AE6B-B1CD037CD32A}"/>
    <dgm:cxn modelId="{8FCD9774-E215-42F7-AB17-E9BF376F2E09}" srcId="{AF1D9BE4-C9D1-4A77-BDE3-E4A315D6B771}" destId="{5D9F001C-D88A-4D6C-9949-3C00B69F8339}" srcOrd="2" destOrd="0" parTransId="{AC5C56FB-035A-4575-97AF-094F92BBA75A}" sibTransId="{7F36AE9C-6515-4C79-9913-3B8BF4537E8E}"/>
    <dgm:cxn modelId="{96DEF682-5598-4B94-B892-2570CB0A9C90}" srcId="{AF1D9BE4-C9D1-4A77-BDE3-E4A315D6B771}" destId="{9A7CDD67-9A38-44A2-9AF9-6695CCE85DEE}" srcOrd="1" destOrd="0" parTransId="{782C6302-1CF3-4D60-A74F-A7A258B7D1D7}" sibTransId="{D08D9B64-5A34-4044-ACCF-5B42F299F7AA}"/>
    <dgm:cxn modelId="{587E3AFF-1A6D-4380-82E3-C2434614A6D8}" type="presOf" srcId="{DDB8CCFF-99C5-4B3B-AB34-198901EEE2D4}" destId="{AE8A7A71-A5B2-42E2-A0E7-C49398CBCB74}" srcOrd="0" destOrd="0" presId="urn:microsoft.com/office/officeart/2005/8/layout/vList2"/>
    <dgm:cxn modelId="{467E92D4-8C0C-48BF-8B61-5D845D359FED}" type="presParOf" srcId="{EEB74AF6-CC8E-4A2D-9C92-09A5FB27B038}" destId="{AE8A7A71-A5B2-42E2-A0E7-C49398CBCB74}" srcOrd="0" destOrd="0" presId="urn:microsoft.com/office/officeart/2005/8/layout/vList2"/>
    <dgm:cxn modelId="{EB470CB4-7538-4AD8-980D-AD02CB065BB7}" type="presParOf" srcId="{EEB74AF6-CC8E-4A2D-9C92-09A5FB27B038}" destId="{689751CE-E02F-40E6-9F92-89AC410C21F8}" srcOrd="1" destOrd="0" presId="urn:microsoft.com/office/officeart/2005/8/layout/vList2"/>
    <dgm:cxn modelId="{D9456F58-BCDB-482B-811F-870CC798D595}" type="presParOf" srcId="{EEB74AF6-CC8E-4A2D-9C92-09A5FB27B038}" destId="{7F3F89CE-79AB-469D-A9AB-270450D71685}" srcOrd="2" destOrd="0" presId="urn:microsoft.com/office/officeart/2005/8/layout/vList2"/>
    <dgm:cxn modelId="{68DE7A5E-D1E4-49A2-B8DA-16D98D70CE76}" type="presParOf" srcId="{EEB74AF6-CC8E-4A2D-9C92-09A5FB27B038}" destId="{5A08F507-5F05-40FF-A9EF-FD3665F63F4D}" srcOrd="3" destOrd="0" presId="urn:microsoft.com/office/officeart/2005/8/layout/vList2"/>
    <dgm:cxn modelId="{15D6062A-3D2F-4421-AD31-2A4EE54076FE}" type="presParOf" srcId="{EEB74AF6-CC8E-4A2D-9C92-09A5FB27B038}" destId="{4D83B5B9-DD5E-44BA-9806-968E4A39AA83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DE5B82D-8368-47DB-A983-C6FD7EB18B64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8A8B80D1-0A24-4564-9671-D347270DF97C}">
      <dgm:prSet/>
      <dgm:spPr/>
      <dgm:t>
        <a:bodyPr/>
        <a:lstStyle/>
        <a:p>
          <a:r>
            <a:rPr lang="en-GB"/>
            <a:t>A. CANDLE  Psa. 19:28; Phil. 2:15-16</a:t>
          </a:r>
          <a:endParaRPr lang="en-US"/>
        </a:p>
      </dgm:t>
    </dgm:pt>
    <dgm:pt modelId="{600C269F-8860-4201-9F19-06B8FEF9F4A2}" type="parTrans" cxnId="{C73CDD4B-4236-4616-BA81-E6EF84847D61}">
      <dgm:prSet/>
      <dgm:spPr/>
      <dgm:t>
        <a:bodyPr/>
        <a:lstStyle/>
        <a:p>
          <a:endParaRPr lang="en-US"/>
        </a:p>
      </dgm:t>
    </dgm:pt>
    <dgm:pt modelId="{7DE47023-815C-4867-BED1-62DFFA3E820A}" type="sibTrans" cxnId="{C73CDD4B-4236-4616-BA81-E6EF84847D61}">
      <dgm:prSet/>
      <dgm:spPr/>
      <dgm:t>
        <a:bodyPr/>
        <a:lstStyle/>
        <a:p>
          <a:endParaRPr lang="en-US"/>
        </a:p>
      </dgm:t>
    </dgm:pt>
    <dgm:pt modelId="{F5E9F6A0-C1A9-440A-9F48-602F9483D411}">
      <dgm:prSet/>
      <dgm:spPr/>
      <dgm:t>
        <a:bodyPr/>
        <a:lstStyle/>
        <a:p>
          <a:r>
            <a:rPr lang="en-GB" dirty="0"/>
            <a:t>B. CONTINUING “</a:t>
          </a:r>
          <a:r>
            <a:rPr lang="en-GB" b="1" i="1" dirty="0"/>
            <a:t>A Lamp unto my feet…” </a:t>
          </a:r>
          <a:r>
            <a:rPr lang="en-GB" dirty="0"/>
            <a:t>Job 29:3; Acts 2:42; Matthew 5:16</a:t>
          </a:r>
          <a:endParaRPr lang="en-US" dirty="0"/>
        </a:p>
      </dgm:t>
    </dgm:pt>
    <dgm:pt modelId="{92A0FAFF-8688-438C-A274-BFD814715427}" type="parTrans" cxnId="{A8F5BB5B-A32A-491A-978A-61BFB99EB378}">
      <dgm:prSet/>
      <dgm:spPr/>
      <dgm:t>
        <a:bodyPr/>
        <a:lstStyle/>
        <a:p>
          <a:endParaRPr lang="en-US"/>
        </a:p>
      </dgm:t>
    </dgm:pt>
    <dgm:pt modelId="{DF2C37DE-3D00-46E3-A475-489ABA983225}" type="sibTrans" cxnId="{A8F5BB5B-A32A-491A-978A-61BFB99EB378}">
      <dgm:prSet/>
      <dgm:spPr/>
      <dgm:t>
        <a:bodyPr/>
        <a:lstStyle/>
        <a:p>
          <a:endParaRPr lang="en-US"/>
        </a:p>
      </dgm:t>
    </dgm:pt>
    <dgm:pt modelId="{04BB1C5D-92CF-48CC-8915-9AB927456EA8}" type="pres">
      <dgm:prSet presAssocID="{DDE5B82D-8368-47DB-A983-C6FD7EB18B64}" presName="linear" presStyleCnt="0">
        <dgm:presLayoutVars>
          <dgm:animLvl val="lvl"/>
          <dgm:resizeHandles val="exact"/>
        </dgm:presLayoutVars>
      </dgm:prSet>
      <dgm:spPr/>
    </dgm:pt>
    <dgm:pt modelId="{834FBD00-D4A6-42C2-801B-04A639EF8D69}" type="pres">
      <dgm:prSet presAssocID="{8A8B80D1-0A24-4564-9671-D347270DF97C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1C29DF6D-0FD3-467F-9F30-2AD4D492D263}" type="pres">
      <dgm:prSet presAssocID="{7DE47023-815C-4867-BED1-62DFFA3E820A}" presName="spacer" presStyleCnt="0"/>
      <dgm:spPr/>
    </dgm:pt>
    <dgm:pt modelId="{D8510088-A30A-4A1E-AFC2-27C8D743DAB5}" type="pres">
      <dgm:prSet presAssocID="{F5E9F6A0-C1A9-440A-9F48-602F9483D411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A8F5BB5B-A32A-491A-978A-61BFB99EB378}" srcId="{DDE5B82D-8368-47DB-A983-C6FD7EB18B64}" destId="{F5E9F6A0-C1A9-440A-9F48-602F9483D411}" srcOrd="1" destOrd="0" parTransId="{92A0FAFF-8688-438C-A274-BFD814715427}" sibTransId="{DF2C37DE-3D00-46E3-A475-489ABA983225}"/>
    <dgm:cxn modelId="{7408C15D-52AF-4918-ABC7-A51DC6CEC588}" type="presOf" srcId="{8A8B80D1-0A24-4564-9671-D347270DF97C}" destId="{834FBD00-D4A6-42C2-801B-04A639EF8D69}" srcOrd="0" destOrd="0" presId="urn:microsoft.com/office/officeart/2005/8/layout/vList2"/>
    <dgm:cxn modelId="{DFD7DE68-C08B-4BD8-A2F1-61CAC35C53CD}" type="presOf" srcId="{F5E9F6A0-C1A9-440A-9F48-602F9483D411}" destId="{D8510088-A30A-4A1E-AFC2-27C8D743DAB5}" srcOrd="0" destOrd="0" presId="urn:microsoft.com/office/officeart/2005/8/layout/vList2"/>
    <dgm:cxn modelId="{C73CDD4B-4236-4616-BA81-E6EF84847D61}" srcId="{DDE5B82D-8368-47DB-A983-C6FD7EB18B64}" destId="{8A8B80D1-0A24-4564-9671-D347270DF97C}" srcOrd="0" destOrd="0" parTransId="{600C269F-8860-4201-9F19-06B8FEF9F4A2}" sibTransId="{7DE47023-815C-4867-BED1-62DFFA3E820A}"/>
    <dgm:cxn modelId="{C7E70BC0-05C0-4D72-B6FD-F2E6C0242D49}" type="presOf" srcId="{DDE5B82D-8368-47DB-A983-C6FD7EB18B64}" destId="{04BB1C5D-92CF-48CC-8915-9AB927456EA8}" srcOrd="0" destOrd="0" presId="urn:microsoft.com/office/officeart/2005/8/layout/vList2"/>
    <dgm:cxn modelId="{A3FFEDE8-504B-4C04-AABE-1F9F33A4B368}" type="presParOf" srcId="{04BB1C5D-92CF-48CC-8915-9AB927456EA8}" destId="{834FBD00-D4A6-42C2-801B-04A639EF8D69}" srcOrd="0" destOrd="0" presId="urn:microsoft.com/office/officeart/2005/8/layout/vList2"/>
    <dgm:cxn modelId="{7E56DC43-EC06-45AB-B1D5-978C952CD8B5}" type="presParOf" srcId="{04BB1C5D-92CF-48CC-8915-9AB927456EA8}" destId="{1C29DF6D-0FD3-467F-9F30-2AD4D492D263}" srcOrd="1" destOrd="0" presId="urn:microsoft.com/office/officeart/2005/8/layout/vList2"/>
    <dgm:cxn modelId="{B6E0CB54-BFFB-40A3-99E2-4017CB5376B4}" type="presParOf" srcId="{04BB1C5D-92CF-48CC-8915-9AB927456EA8}" destId="{D8510088-A30A-4A1E-AFC2-27C8D743DAB5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B679A17-F368-467F-874E-6467CB990AED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5B84527F-6D8B-4638-BDB3-2A86A2F0C3D6}">
      <dgm:prSet/>
      <dgm:spPr/>
      <dgm:t>
        <a:bodyPr/>
        <a:lstStyle/>
        <a:p>
          <a:r>
            <a:rPr lang="en-GB" dirty="0"/>
            <a:t>CONCENTRATION   Psa. 43:3; Col.3:1-2 John 8:12</a:t>
          </a:r>
          <a:endParaRPr lang="en-US" dirty="0"/>
        </a:p>
      </dgm:t>
    </dgm:pt>
    <dgm:pt modelId="{99E76CD0-1603-4C03-966F-2E6DA18470A4}" type="parTrans" cxnId="{BD7A45B1-D29A-4968-86AE-A627ADB4A9F3}">
      <dgm:prSet/>
      <dgm:spPr/>
      <dgm:t>
        <a:bodyPr/>
        <a:lstStyle/>
        <a:p>
          <a:endParaRPr lang="en-US"/>
        </a:p>
      </dgm:t>
    </dgm:pt>
    <dgm:pt modelId="{7DA7A60C-5845-4E28-8219-F57EF1A06808}" type="sibTrans" cxnId="{BD7A45B1-D29A-4968-86AE-A627ADB4A9F3}">
      <dgm:prSet/>
      <dgm:spPr/>
      <dgm:t>
        <a:bodyPr/>
        <a:lstStyle/>
        <a:p>
          <a:endParaRPr lang="en-US"/>
        </a:p>
      </dgm:t>
    </dgm:pt>
    <dgm:pt modelId="{FB0EA1C2-681D-47AE-B4D7-3C242C5AF1FE}">
      <dgm:prSet/>
      <dgm:spPr/>
      <dgm:t>
        <a:bodyPr/>
        <a:lstStyle/>
        <a:p>
          <a:r>
            <a:rPr lang="en-GB" dirty="0"/>
            <a:t>CALL “</a:t>
          </a:r>
          <a:r>
            <a:rPr lang="en-GB" b="1" i="1" dirty="0"/>
            <a:t>Unto my path</a:t>
          </a:r>
          <a:r>
            <a:rPr lang="en-GB" dirty="0"/>
            <a:t>…” 1John 1; John 14:6  Luke 9:23</a:t>
          </a:r>
          <a:endParaRPr lang="en-US" dirty="0"/>
        </a:p>
      </dgm:t>
    </dgm:pt>
    <dgm:pt modelId="{96B00F4D-DD23-4755-96E4-46A36202D593}" type="parTrans" cxnId="{0A705834-8589-44FB-8B33-793259BE8C12}">
      <dgm:prSet/>
      <dgm:spPr/>
      <dgm:t>
        <a:bodyPr/>
        <a:lstStyle/>
        <a:p>
          <a:endParaRPr lang="en-US"/>
        </a:p>
      </dgm:t>
    </dgm:pt>
    <dgm:pt modelId="{067EFFE9-927C-4E97-9DC3-6530FABF8272}" type="sibTrans" cxnId="{0A705834-8589-44FB-8B33-793259BE8C12}">
      <dgm:prSet/>
      <dgm:spPr/>
      <dgm:t>
        <a:bodyPr/>
        <a:lstStyle/>
        <a:p>
          <a:endParaRPr lang="en-US"/>
        </a:p>
      </dgm:t>
    </dgm:pt>
    <dgm:pt modelId="{CEA46E68-6B6E-4E4C-AC1E-7D8D0BA2970A}" type="pres">
      <dgm:prSet presAssocID="{EB679A17-F368-467F-874E-6467CB990AED}" presName="linear" presStyleCnt="0">
        <dgm:presLayoutVars>
          <dgm:animLvl val="lvl"/>
          <dgm:resizeHandles val="exact"/>
        </dgm:presLayoutVars>
      </dgm:prSet>
      <dgm:spPr/>
    </dgm:pt>
    <dgm:pt modelId="{882F77D4-024B-4B21-BEE2-1690B61F8A86}" type="pres">
      <dgm:prSet presAssocID="{5B84527F-6D8B-4638-BDB3-2A86A2F0C3D6}" presName="parentText" presStyleLbl="node1" presStyleIdx="0" presStyleCnt="2" custScaleX="93104">
        <dgm:presLayoutVars>
          <dgm:chMax val="0"/>
          <dgm:bulletEnabled val="1"/>
        </dgm:presLayoutVars>
      </dgm:prSet>
      <dgm:spPr/>
    </dgm:pt>
    <dgm:pt modelId="{C93B3280-9E57-4B53-87EA-45C2667C3CAD}" type="pres">
      <dgm:prSet presAssocID="{7DA7A60C-5845-4E28-8219-F57EF1A06808}" presName="spacer" presStyleCnt="0"/>
      <dgm:spPr/>
    </dgm:pt>
    <dgm:pt modelId="{09C30D60-143F-4368-AF0A-5C5266E8E731}" type="pres">
      <dgm:prSet presAssocID="{FB0EA1C2-681D-47AE-B4D7-3C242C5AF1FE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0A705834-8589-44FB-8B33-793259BE8C12}" srcId="{EB679A17-F368-467F-874E-6467CB990AED}" destId="{FB0EA1C2-681D-47AE-B4D7-3C242C5AF1FE}" srcOrd="1" destOrd="0" parTransId="{96B00F4D-DD23-4755-96E4-46A36202D593}" sibTransId="{067EFFE9-927C-4E97-9DC3-6530FABF8272}"/>
    <dgm:cxn modelId="{6B0E8034-EB0D-4531-9640-2D29EA63D09E}" type="presOf" srcId="{EB679A17-F368-467F-874E-6467CB990AED}" destId="{CEA46E68-6B6E-4E4C-AC1E-7D8D0BA2970A}" srcOrd="0" destOrd="0" presId="urn:microsoft.com/office/officeart/2005/8/layout/vList2"/>
    <dgm:cxn modelId="{8BE2FC91-7C2F-4A82-A186-390AEC0170A0}" type="presOf" srcId="{5B84527F-6D8B-4638-BDB3-2A86A2F0C3D6}" destId="{882F77D4-024B-4B21-BEE2-1690B61F8A86}" srcOrd="0" destOrd="0" presId="urn:microsoft.com/office/officeart/2005/8/layout/vList2"/>
    <dgm:cxn modelId="{BD7A45B1-D29A-4968-86AE-A627ADB4A9F3}" srcId="{EB679A17-F368-467F-874E-6467CB990AED}" destId="{5B84527F-6D8B-4638-BDB3-2A86A2F0C3D6}" srcOrd="0" destOrd="0" parTransId="{99E76CD0-1603-4C03-966F-2E6DA18470A4}" sibTransId="{7DA7A60C-5845-4E28-8219-F57EF1A06808}"/>
    <dgm:cxn modelId="{CEE18DBF-7136-4419-93DB-1398A74B2D36}" type="presOf" srcId="{FB0EA1C2-681D-47AE-B4D7-3C242C5AF1FE}" destId="{09C30D60-143F-4368-AF0A-5C5266E8E731}" srcOrd="0" destOrd="0" presId="urn:microsoft.com/office/officeart/2005/8/layout/vList2"/>
    <dgm:cxn modelId="{529328A0-AAA3-4573-93B3-0F0722DA3BBA}" type="presParOf" srcId="{CEA46E68-6B6E-4E4C-AC1E-7D8D0BA2970A}" destId="{882F77D4-024B-4B21-BEE2-1690B61F8A86}" srcOrd="0" destOrd="0" presId="urn:microsoft.com/office/officeart/2005/8/layout/vList2"/>
    <dgm:cxn modelId="{44A60FF1-562D-4722-BEDA-727297B0F159}" type="presParOf" srcId="{CEA46E68-6B6E-4E4C-AC1E-7D8D0BA2970A}" destId="{C93B3280-9E57-4B53-87EA-45C2667C3CAD}" srcOrd="1" destOrd="0" presId="urn:microsoft.com/office/officeart/2005/8/layout/vList2"/>
    <dgm:cxn modelId="{66DA9626-0140-4C56-9E62-1B7F402934B1}" type="presParOf" srcId="{CEA46E68-6B6E-4E4C-AC1E-7D8D0BA2970A}" destId="{09C30D60-143F-4368-AF0A-5C5266E8E731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F1D9BE4-C9D1-4A77-BDE3-E4A315D6B771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DDB8CCFF-99C5-4B3B-AB34-198901EEE2D4}">
      <dgm:prSet custT="1"/>
      <dgm:spPr/>
      <dgm:t>
        <a:bodyPr/>
        <a:lstStyle/>
        <a:p>
          <a:r>
            <a:rPr lang="en-GB" sz="2900" dirty="0"/>
            <a:t>A. </a:t>
          </a:r>
          <a:r>
            <a:rPr lang="en-GB" sz="3600" dirty="0"/>
            <a:t>DIVINE COMMUNICATION </a:t>
          </a:r>
        </a:p>
        <a:p>
          <a:r>
            <a:rPr lang="en-GB" sz="2900" dirty="0"/>
            <a:t>2 Pet. 1:19; Prov.6:23; Eph 5:26; 6:17</a:t>
          </a:r>
          <a:endParaRPr lang="en-US" sz="2900" dirty="0"/>
        </a:p>
      </dgm:t>
    </dgm:pt>
    <dgm:pt modelId="{00D306CB-D81D-452C-9168-A5D01A4B7684}" type="parTrans" cxnId="{0F1EF271-4BAC-4EEC-9E14-5F10824AD125}">
      <dgm:prSet/>
      <dgm:spPr/>
      <dgm:t>
        <a:bodyPr/>
        <a:lstStyle/>
        <a:p>
          <a:endParaRPr lang="en-US"/>
        </a:p>
      </dgm:t>
    </dgm:pt>
    <dgm:pt modelId="{156FD4FE-E78E-46A6-AE6B-B1CD037CD32A}" type="sibTrans" cxnId="{0F1EF271-4BAC-4EEC-9E14-5F10824AD125}">
      <dgm:prSet/>
      <dgm:spPr/>
      <dgm:t>
        <a:bodyPr/>
        <a:lstStyle/>
        <a:p>
          <a:endParaRPr lang="en-US"/>
        </a:p>
      </dgm:t>
    </dgm:pt>
    <dgm:pt modelId="{9A7CDD67-9A38-44A2-9AF9-6695CCE85DEE}">
      <dgm:prSet/>
      <dgm:spPr/>
      <dgm:t>
        <a:bodyPr/>
        <a:lstStyle/>
        <a:p>
          <a:r>
            <a:rPr lang="en-GB" dirty="0"/>
            <a:t>B. DIVINE </a:t>
          </a:r>
          <a:r>
            <a:rPr lang="en-GB"/>
            <a:t>COMMANDMENT Psa</a:t>
          </a:r>
          <a:r>
            <a:rPr lang="en-GB" dirty="0"/>
            <a:t>. 19:8</a:t>
          </a:r>
          <a:endParaRPr lang="en-US" dirty="0"/>
        </a:p>
      </dgm:t>
    </dgm:pt>
    <dgm:pt modelId="{782C6302-1CF3-4D60-A74F-A7A258B7D1D7}" type="parTrans" cxnId="{96DEF682-5598-4B94-B892-2570CB0A9C90}">
      <dgm:prSet/>
      <dgm:spPr/>
      <dgm:t>
        <a:bodyPr/>
        <a:lstStyle/>
        <a:p>
          <a:endParaRPr lang="en-US"/>
        </a:p>
      </dgm:t>
    </dgm:pt>
    <dgm:pt modelId="{D08D9B64-5A34-4044-ACCF-5B42F299F7AA}" type="sibTrans" cxnId="{96DEF682-5598-4B94-B892-2570CB0A9C90}">
      <dgm:prSet/>
      <dgm:spPr/>
      <dgm:t>
        <a:bodyPr/>
        <a:lstStyle/>
        <a:p>
          <a:endParaRPr lang="en-US"/>
        </a:p>
      </dgm:t>
    </dgm:pt>
    <dgm:pt modelId="{5D9F001C-D88A-4D6C-9949-3C00B69F8339}">
      <dgm:prSet/>
      <dgm:spPr/>
      <dgm:t>
        <a:bodyPr/>
        <a:lstStyle/>
        <a:p>
          <a:r>
            <a:rPr lang="en-GB" dirty="0"/>
            <a:t>C. DIVINE COUNSEL Heb.4:12; John 1:14</a:t>
          </a:r>
          <a:endParaRPr lang="en-US" dirty="0"/>
        </a:p>
      </dgm:t>
    </dgm:pt>
    <dgm:pt modelId="{AC5C56FB-035A-4575-97AF-094F92BBA75A}" type="parTrans" cxnId="{8FCD9774-E215-42F7-AB17-E9BF376F2E09}">
      <dgm:prSet/>
      <dgm:spPr/>
      <dgm:t>
        <a:bodyPr/>
        <a:lstStyle/>
        <a:p>
          <a:endParaRPr lang="en-US"/>
        </a:p>
      </dgm:t>
    </dgm:pt>
    <dgm:pt modelId="{7F36AE9C-6515-4C79-9913-3B8BF4537E8E}" type="sibTrans" cxnId="{8FCD9774-E215-42F7-AB17-E9BF376F2E09}">
      <dgm:prSet/>
      <dgm:spPr/>
      <dgm:t>
        <a:bodyPr/>
        <a:lstStyle/>
        <a:p>
          <a:endParaRPr lang="en-US"/>
        </a:p>
      </dgm:t>
    </dgm:pt>
    <dgm:pt modelId="{EEB74AF6-CC8E-4A2D-9C92-09A5FB27B038}" type="pres">
      <dgm:prSet presAssocID="{AF1D9BE4-C9D1-4A77-BDE3-E4A315D6B771}" presName="linear" presStyleCnt="0">
        <dgm:presLayoutVars>
          <dgm:animLvl val="lvl"/>
          <dgm:resizeHandles val="exact"/>
        </dgm:presLayoutVars>
      </dgm:prSet>
      <dgm:spPr/>
    </dgm:pt>
    <dgm:pt modelId="{AE8A7A71-A5B2-42E2-A0E7-C49398CBCB74}" type="pres">
      <dgm:prSet presAssocID="{DDB8CCFF-99C5-4B3B-AB34-198901EEE2D4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689751CE-E02F-40E6-9F92-89AC410C21F8}" type="pres">
      <dgm:prSet presAssocID="{156FD4FE-E78E-46A6-AE6B-B1CD037CD32A}" presName="spacer" presStyleCnt="0"/>
      <dgm:spPr/>
    </dgm:pt>
    <dgm:pt modelId="{7F3F89CE-79AB-469D-A9AB-270450D71685}" type="pres">
      <dgm:prSet presAssocID="{9A7CDD67-9A38-44A2-9AF9-6695CCE85DEE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5A08F507-5F05-40FF-A9EF-FD3665F63F4D}" type="pres">
      <dgm:prSet presAssocID="{D08D9B64-5A34-4044-ACCF-5B42F299F7AA}" presName="spacer" presStyleCnt="0"/>
      <dgm:spPr/>
    </dgm:pt>
    <dgm:pt modelId="{4D83B5B9-DD5E-44BA-9806-968E4A39AA83}" type="pres">
      <dgm:prSet presAssocID="{5D9F001C-D88A-4D6C-9949-3C00B69F8339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D2D59E33-4A5A-417A-8826-3DC235137EB4}" type="presOf" srcId="{AF1D9BE4-C9D1-4A77-BDE3-E4A315D6B771}" destId="{EEB74AF6-CC8E-4A2D-9C92-09A5FB27B038}" srcOrd="0" destOrd="0" presId="urn:microsoft.com/office/officeart/2005/8/layout/vList2"/>
    <dgm:cxn modelId="{6A905749-2894-4E8E-945A-8C637BC92E78}" type="presOf" srcId="{9A7CDD67-9A38-44A2-9AF9-6695CCE85DEE}" destId="{7F3F89CE-79AB-469D-A9AB-270450D71685}" srcOrd="0" destOrd="0" presId="urn:microsoft.com/office/officeart/2005/8/layout/vList2"/>
    <dgm:cxn modelId="{33CA4B6A-A4A5-4899-85DF-C0653F5EB200}" type="presOf" srcId="{5D9F001C-D88A-4D6C-9949-3C00B69F8339}" destId="{4D83B5B9-DD5E-44BA-9806-968E4A39AA83}" srcOrd="0" destOrd="0" presId="urn:microsoft.com/office/officeart/2005/8/layout/vList2"/>
    <dgm:cxn modelId="{0F1EF271-4BAC-4EEC-9E14-5F10824AD125}" srcId="{AF1D9BE4-C9D1-4A77-BDE3-E4A315D6B771}" destId="{DDB8CCFF-99C5-4B3B-AB34-198901EEE2D4}" srcOrd="0" destOrd="0" parTransId="{00D306CB-D81D-452C-9168-A5D01A4B7684}" sibTransId="{156FD4FE-E78E-46A6-AE6B-B1CD037CD32A}"/>
    <dgm:cxn modelId="{8FCD9774-E215-42F7-AB17-E9BF376F2E09}" srcId="{AF1D9BE4-C9D1-4A77-BDE3-E4A315D6B771}" destId="{5D9F001C-D88A-4D6C-9949-3C00B69F8339}" srcOrd="2" destOrd="0" parTransId="{AC5C56FB-035A-4575-97AF-094F92BBA75A}" sibTransId="{7F36AE9C-6515-4C79-9913-3B8BF4537E8E}"/>
    <dgm:cxn modelId="{96DEF682-5598-4B94-B892-2570CB0A9C90}" srcId="{AF1D9BE4-C9D1-4A77-BDE3-E4A315D6B771}" destId="{9A7CDD67-9A38-44A2-9AF9-6695CCE85DEE}" srcOrd="1" destOrd="0" parTransId="{782C6302-1CF3-4D60-A74F-A7A258B7D1D7}" sibTransId="{D08D9B64-5A34-4044-ACCF-5B42F299F7AA}"/>
    <dgm:cxn modelId="{587E3AFF-1A6D-4380-82E3-C2434614A6D8}" type="presOf" srcId="{DDB8CCFF-99C5-4B3B-AB34-198901EEE2D4}" destId="{AE8A7A71-A5B2-42E2-A0E7-C49398CBCB74}" srcOrd="0" destOrd="0" presId="urn:microsoft.com/office/officeart/2005/8/layout/vList2"/>
    <dgm:cxn modelId="{467E92D4-8C0C-48BF-8B61-5D845D359FED}" type="presParOf" srcId="{EEB74AF6-CC8E-4A2D-9C92-09A5FB27B038}" destId="{AE8A7A71-A5B2-42E2-A0E7-C49398CBCB74}" srcOrd="0" destOrd="0" presId="urn:microsoft.com/office/officeart/2005/8/layout/vList2"/>
    <dgm:cxn modelId="{EB470CB4-7538-4AD8-980D-AD02CB065BB7}" type="presParOf" srcId="{EEB74AF6-CC8E-4A2D-9C92-09A5FB27B038}" destId="{689751CE-E02F-40E6-9F92-89AC410C21F8}" srcOrd="1" destOrd="0" presId="urn:microsoft.com/office/officeart/2005/8/layout/vList2"/>
    <dgm:cxn modelId="{D9456F58-BCDB-482B-811F-870CC798D595}" type="presParOf" srcId="{EEB74AF6-CC8E-4A2D-9C92-09A5FB27B038}" destId="{7F3F89CE-79AB-469D-A9AB-270450D71685}" srcOrd="2" destOrd="0" presId="urn:microsoft.com/office/officeart/2005/8/layout/vList2"/>
    <dgm:cxn modelId="{68DE7A5E-D1E4-49A2-B8DA-16D98D70CE76}" type="presParOf" srcId="{EEB74AF6-CC8E-4A2D-9C92-09A5FB27B038}" destId="{5A08F507-5F05-40FF-A9EF-FD3665F63F4D}" srcOrd="3" destOrd="0" presId="urn:microsoft.com/office/officeart/2005/8/layout/vList2"/>
    <dgm:cxn modelId="{15D6062A-3D2F-4421-AD31-2A4EE54076FE}" type="presParOf" srcId="{EEB74AF6-CC8E-4A2D-9C92-09A5FB27B038}" destId="{4D83B5B9-DD5E-44BA-9806-968E4A39AA83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DE5B82D-8368-47DB-A983-C6FD7EB18B64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8A8B80D1-0A24-4564-9671-D347270DF97C}">
      <dgm:prSet/>
      <dgm:spPr/>
      <dgm:t>
        <a:bodyPr/>
        <a:lstStyle/>
        <a:p>
          <a:r>
            <a:rPr lang="en-GB"/>
            <a:t>A. CANDLE  Psa. 19:28; Phil. 2:15-16</a:t>
          </a:r>
          <a:endParaRPr lang="en-US"/>
        </a:p>
      </dgm:t>
    </dgm:pt>
    <dgm:pt modelId="{600C269F-8860-4201-9F19-06B8FEF9F4A2}" type="parTrans" cxnId="{C73CDD4B-4236-4616-BA81-E6EF84847D61}">
      <dgm:prSet/>
      <dgm:spPr/>
      <dgm:t>
        <a:bodyPr/>
        <a:lstStyle/>
        <a:p>
          <a:endParaRPr lang="en-US"/>
        </a:p>
      </dgm:t>
    </dgm:pt>
    <dgm:pt modelId="{7DE47023-815C-4867-BED1-62DFFA3E820A}" type="sibTrans" cxnId="{C73CDD4B-4236-4616-BA81-E6EF84847D61}">
      <dgm:prSet/>
      <dgm:spPr/>
      <dgm:t>
        <a:bodyPr/>
        <a:lstStyle/>
        <a:p>
          <a:endParaRPr lang="en-US"/>
        </a:p>
      </dgm:t>
    </dgm:pt>
    <dgm:pt modelId="{F5E9F6A0-C1A9-440A-9F48-602F9483D411}">
      <dgm:prSet/>
      <dgm:spPr/>
      <dgm:t>
        <a:bodyPr/>
        <a:lstStyle/>
        <a:p>
          <a:r>
            <a:rPr lang="en-GB" dirty="0"/>
            <a:t>B. CONTINUING “</a:t>
          </a:r>
          <a:r>
            <a:rPr lang="en-GB" b="1" i="1" dirty="0"/>
            <a:t>A Lamp unto my feet…” </a:t>
          </a:r>
          <a:r>
            <a:rPr lang="en-GB" dirty="0"/>
            <a:t>Job 29:3; Acts 2:42; Matthew 5:16</a:t>
          </a:r>
          <a:endParaRPr lang="en-US" dirty="0"/>
        </a:p>
      </dgm:t>
    </dgm:pt>
    <dgm:pt modelId="{92A0FAFF-8688-438C-A274-BFD814715427}" type="parTrans" cxnId="{A8F5BB5B-A32A-491A-978A-61BFB99EB378}">
      <dgm:prSet/>
      <dgm:spPr/>
      <dgm:t>
        <a:bodyPr/>
        <a:lstStyle/>
        <a:p>
          <a:endParaRPr lang="en-US"/>
        </a:p>
      </dgm:t>
    </dgm:pt>
    <dgm:pt modelId="{DF2C37DE-3D00-46E3-A475-489ABA983225}" type="sibTrans" cxnId="{A8F5BB5B-A32A-491A-978A-61BFB99EB378}">
      <dgm:prSet/>
      <dgm:spPr/>
      <dgm:t>
        <a:bodyPr/>
        <a:lstStyle/>
        <a:p>
          <a:endParaRPr lang="en-US"/>
        </a:p>
      </dgm:t>
    </dgm:pt>
    <dgm:pt modelId="{04BB1C5D-92CF-48CC-8915-9AB927456EA8}" type="pres">
      <dgm:prSet presAssocID="{DDE5B82D-8368-47DB-A983-C6FD7EB18B64}" presName="linear" presStyleCnt="0">
        <dgm:presLayoutVars>
          <dgm:animLvl val="lvl"/>
          <dgm:resizeHandles val="exact"/>
        </dgm:presLayoutVars>
      </dgm:prSet>
      <dgm:spPr/>
    </dgm:pt>
    <dgm:pt modelId="{834FBD00-D4A6-42C2-801B-04A639EF8D69}" type="pres">
      <dgm:prSet presAssocID="{8A8B80D1-0A24-4564-9671-D347270DF97C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1C29DF6D-0FD3-467F-9F30-2AD4D492D263}" type="pres">
      <dgm:prSet presAssocID="{7DE47023-815C-4867-BED1-62DFFA3E820A}" presName="spacer" presStyleCnt="0"/>
      <dgm:spPr/>
    </dgm:pt>
    <dgm:pt modelId="{D8510088-A30A-4A1E-AFC2-27C8D743DAB5}" type="pres">
      <dgm:prSet presAssocID="{F5E9F6A0-C1A9-440A-9F48-602F9483D411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A8F5BB5B-A32A-491A-978A-61BFB99EB378}" srcId="{DDE5B82D-8368-47DB-A983-C6FD7EB18B64}" destId="{F5E9F6A0-C1A9-440A-9F48-602F9483D411}" srcOrd="1" destOrd="0" parTransId="{92A0FAFF-8688-438C-A274-BFD814715427}" sibTransId="{DF2C37DE-3D00-46E3-A475-489ABA983225}"/>
    <dgm:cxn modelId="{7408C15D-52AF-4918-ABC7-A51DC6CEC588}" type="presOf" srcId="{8A8B80D1-0A24-4564-9671-D347270DF97C}" destId="{834FBD00-D4A6-42C2-801B-04A639EF8D69}" srcOrd="0" destOrd="0" presId="urn:microsoft.com/office/officeart/2005/8/layout/vList2"/>
    <dgm:cxn modelId="{DFD7DE68-C08B-4BD8-A2F1-61CAC35C53CD}" type="presOf" srcId="{F5E9F6A0-C1A9-440A-9F48-602F9483D411}" destId="{D8510088-A30A-4A1E-AFC2-27C8D743DAB5}" srcOrd="0" destOrd="0" presId="urn:microsoft.com/office/officeart/2005/8/layout/vList2"/>
    <dgm:cxn modelId="{C73CDD4B-4236-4616-BA81-E6EF84847D61}" srcId="{DDE5B82D-8368-47DB-A983-C6FD7EB18B64}" destId="{8A8B80D1-0A24-4564-9671-D347270DF97C}" srcOrd="0" destOrd="0" parTransId="{600C269F-8860-4201-9F19-06B8FEF9F4A2}" sibTransId="{7DE47023-815C-4867-BED1-62DFFA3E820A}"/>
    <dgm:cxn modelId="{C7E70BC0-05C0-4D72-B6FD-F2E6C0242D49}" type="presOf" srcId="{DDE5B82D-8368-47DB-A983-C6FD7EB18B64}" destId="{04BB1C5D-92CF-48CC-8915-9AB927456EA8}" srcOrd="0" destOrd="0" presId="urn:microsoft.com/office/officeart/2005/8/layout/vList2"/>
    <dgm:cxn modelId="{A3FFEDE8-504B-4C04-AABE-1F9F33A4B368}" type="presParOf" srcId="{04BB1C5D-92CF-48CC-8915-9AB927456EA8}" destId="{834FBD00-D4A6-42C2-801B-04A639EF8D69}" srcOrd="0" destOrd="0" presId="urn:microsoft.com/office/officeart/2005/8/layout/vList2"/>
    <dgm:cxn modelId="{7E56DC43-EC06-45AB-B1D5-978C952CD8B5}" type="presParOf" srcId="{04BB1C5D-92CF-48CC-8915-9AB927456EA8}" destId="{1C29DF6D-0FD3-467F-9F30-2AD4D492D263}" srcOrd="1" destOrd="0" presId="urn:microsoft.com/office/officeart/2005/8/layout/vList2"/>
    <dgm:cxn modelId="{B6E0CB54-BFFB-40A3-99E2-4017CB5376B4}" type="presParOf" srcId="{04BB1C5D-92CF-48CC-8915-9AB927456EA8}" destId="{D8510088-A30A-4A1E-AFC2-27C8D743DAB5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B679A17-F368-467F-874E-6467CB990AED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5B84527F-6D8B-4638-BDB3-2A86A2F0C3D6}">
      <dgm:prSet/>
      <dgm:spPr/>
      <dgm:t>
        <a:bodyPr/>
        <a:lstStyle/>
        <a:p>
          <a:r>
            <a:rPr lang="en-GB" dirty="0"/>
            <a:t>CONCENTRATION   Psa. 43:3; Col.3:1-2 John 8:12</a:t>
          </a:r>
          <a:endParaRPr lang="en-US" dirty="0"/>
        </a:p>
      </dgm:t>
    </dgm:pt>
    <dgm:pt modelId="{99E76CD0-1603-4C03-966F-2E6DA18470A4}" type="parTrans" cxnId="{BD7A45B1-D29A-4968-86AE-A627ADB4A9F3}">
      <dgm:prSet/>
      <dgm:spPr/>
      <dgm:t>
        <a:bodyPr/>
        <a:lstStyle/>
        <a:p>
          <a:endParaRPr lang="en-US"/>
        </a:p>
      </dgm:t>
    </dgm:pt>
    <dgm:pt modelId="{7DA7A60C-5845-4E28-8219-F57EF1A06808}" type="sibTrans" cxnId="{BD7A45B1-D29A-4968-86AE-A627ADB4A9F3}">
      <dgm:prSet/>
      <dgm:spPr/>
      <dgm:t>
        <a:bodyPr/>
        <a:lstStyle/>
        <a:p>
          <a:endParaRPr lang="en-US"/>
        </a:p>
      </dgm:t>
    </dgm:pt>
    <dgm:pt modelId="{FB0EA1C2-681D-47AE-B4D7-3C242C5AF1FE}">
      <dgm:prSet/>
      <dgm:spPr/>
      <dgm:t>
        <a:bodyPr/>
        <a:lstStyle/>
        <a:p>
          <a:r>
            <a:rPr lang="en-GB" dirty="0"/>
            <a:t>CALL “</a:t>
          </a:r>
          <a:r>
            <a:rPr lang="en-GB" b="1" i="1" dirty="0"/>
            <a:t>Unto my path</a:t>
          </a:r>
          <a:r>
            <a:rPr lang="en-GB" dirty="0"/>
            <a:t>…” 1John 1; John 14:6  Luke 9:23</a:t>
          </a:r>
          <a:endParaRPr lang="en-US" dirty="0"/>
        </a:p>
      </dgm:t>
    </dgm:pt>
    <dgm:pt modelId="{96B00F4D-DD23-4755-96E4-46A36202D593}" type="parTrans" cxnId="{0A705834-8589-44FB-8B33-793259BE8C12}">
      <dgm:prSet/>
      <dgm:spPr/>
      <dgm:t>
        <a:bodyPr/>
        <a:lstStyle/>
        <a:p>
          <a:endParaRPr lang="en-US"/>
        </a:p>
      </dgm:t>
    </dgm:pt>
    <dgm:pt modelId="{067EFFE9-927C-4E97-9DC3-6530FABF8272}" type="sibTrans" cxnId="{0A705834-8589-44FB-8B33-793259BE8C12}">
      <dgm:prSet/>
      <dgm:spPr/>
      <dgm:t>
        <a:bodyPr/>
        <a:lstStyle/>
        <a:p>
          <a:endParaRPr lang="en-US"/>
        </a:p>
      </dgm:t>
    </dgm:pt>
    <dgm:pt modelId="{CEA46E68-6B6E-4E4C-AC1E-7D8D0BA2970A}" type="pres">
      <dgm:prSet presAssocID="{EB679A17-F368-467F-874E-6467CB990AED}" presName="linear" presStyleCnt="0">
        <dgm:presLayoutVars>
          <dgm:animLvl val="lvl"/>
          <dgm:resizeHandles val="exact"/>
        </dgm:presLayoutVars>
      </dgm:prSet>
      <dgm:spPr/>
    </dgm:pt>
    <dgm:pt modelId="{882F77D4-024B-4B21-BEE2-1690B61F8A86}" type="pres">
      <dgm:prSet presAssocID="{5B84527F-6D8B-4638-BDB3-2A86A2F0C3D6}" presName="parentText" presStyleLbl="node1" presStyleIdx="0" presStyleCnt="2" custScaleX="93104">
        <dgm:presLayoutVars>
          <dgm:chMax val="0"/>
          <dgm:bulletEnabled val="1"/>
        </dgm:presLayoutVars>
      </dgm:prSet>
      <dgm:spPr/>
    </dgm:pt>
    <dgm:pt modelId="{C93B3280-9E57-4B53-87EA-45C2667C3CAD}" type="pres">
      <dgm:prSet presAssocID="{7DA7A60C-5845-4E28-8219-F57EF1A06808}" presName="spacer" presStyleCnt="0"/>
      <dgm:spPr/>
    </dgm:pt>
    <dgm:pt modelId="{09C30D60-143F-4368-AF0A-5C5266E8E731}" type="pres">
      <dgm:prSet presAssocID="{FB0EA1C2-681D-47AE-B4D7-3C242C5AF1FE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0A705834-8589-44FB-8B33-793259BE8C12}" srcId="{EB679A17-F368-467F-874E-6467CB990AED}" destId="{FB0EA1C2-681D-47AE-B4D7-3C242C5AF1FE}" srcOrd="1" destOrd="0" parTransId="{96B00F4D-DD23-4755-96E4-46A36202D593}" sibTransId="{067EFFE9-927C-4E97-9DC3-6530FABF8272}"/>
    <dgm:cxn modelId="{6B0E8034-EB0D-4531-9640-2D29EA63D09E}" type="presOf" srcId="{EB679A17-F368-467F-874E-6467CB990AED}" destId="{CEA46E68-6B6E-4E4C-AC1E-7D8D0BA2970A}" srcOrd="0" destOrd="0" presId="urn:microsoft.com/office/officeart/2005/8/layout/vList2"/>
    <dgm:cxn modelId="{8BE2FC91-7C2F-4A82-A186-390AEC0170A0}" type="presOf" srcId="{5B84527F-6D8B-4638-BDB3-2A86A2F0C3D6}" destId="{882F77D4-024B-4B21-BEE2-1690B61F8A86}" srcOrd="0" destOrd="0" presId="urn:microsoft.com/office/officeart/2005/8/layout/vList2"/>
    <dgm:cxn modelId="{BD7A45B1-D29A-4968-86AE-A627ADB4A9F3}" srcId="{EB679A17-F368-467F-874E-6467CB990AED}" destId="{5B84527F-6D8B-4638-BDB3-2A86A2F0C3D6}" srcOrd="0" destOrd="0" parTransId="{99E76CD0-1603-4C03-966F-2E6DA18470A4}" sibTransId="{7DA7A60C-5845-4E28-8219-F57EF1A06808}"/>
    <dgm:cxn modelId="{CEE18DBF-7136-4419-93DB-1398A74B2D36}" type="presOf" srcId="{FB0EA1C2-681D-47AE-B4D7-3C242C5AF1FE}" destId="{09C30D60-143F-4368-AF0A-5C5266E8E731}" srcOrd="0" destOrd="0" presId="urn:microsoft.com/office/officeart/2005/8/layout/vList2"/>
    <dgm:cxn modelId="{529328A0-AAA3-4573-93B3-0F0722DA3BBA}" type="presParOf" srcId="{CEA46E68-6B6E-4E4C-AC1E-7D8D0BA2970A}" destId="{882F77D4-024B-4B21-BEE2-1690B61F8A86}" srcOrd="0" destOrd="0" presId="urn:microsoft.com/office/officeart/2005/8/layout/vList2"/>
    <dgm:cxn modelId="{44A60FF1-562D-4722-BEDA-727297B0F159}" type="presParOf" srcId="{CEA46E68-6B6E-4E4C-AC1E-7D8D0BA2970A}" destId="{C93B3280-9E57-4B53-87EA-45C2667C3CAD}" srcOrd="1" destOrd="0" presId="urn:microsoft.com/office/officeart/2005/8/layout/vList2"/>
    <dgm:cxn modelId="{66DA9626-0140-4C56-9E62-1B7F402934B1}" type="presParOf" srcId="{CEA46E68-6B6E-4E4C-AC1E-7D8D0BA2970A}" destId="{09C30D60-143F-4368-AF0A-5C5266E8E731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64C02A-18E5-42B4-BE34-F86014CAE3E7}">
      <dsp:nvSpPr>
        <dsp:cNvPr id="0" name=""/>
        <dsp:cNvSpPr/>
      </dsp:nvSpPr>
      <dsp:spPr>
        <a:xfrm>
          <a:off x="1953914" y="39333"/>
          <a:ext cx="1944000" cy="1944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E56787-98A6-4992-A9A2-AE1898809D4A}">
      <dsp:nvSpPr>
        <dsp:cNvPr id="0" name=""/>
        <dsp:cNvSpPr/>
      </dsp:nvSpPr>
      <dsp:spPr>
        <a:xfrm>
          <a:off x="765914" y="2525071"/>
          <a:ext cx="4320000" cy="112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600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600" b="1" kern="1200" dirty="0"/>
            <a:t>GOD’S NAVIGATION SYSTEM</a:t>
          </a:r>
          <a:endParaRPr lang="en-US" sz="3600" b="1" kern="1200" dirty="0"/>
        </a:p>
      </dsp:txBody>
      <dsp:txXfrm>
        <a:off x="765914" y="2525071"/>
        <a:ext cx="4320000" cy="1125000"/>
      </dsp:txXfrm>
    </dsp:sp>
    <dsp:sp modelId="{E54B5D22-823B-4631-9A45-4B33DC5871B6}">
      <dsp:nvSpPr>
        <dsp:cNvPr id="0" name=""/>
        <dsp:cNvSpPr/>
      </dsp:nvSpPr>
      <dsp:spPr>
        <a:xfrm>
          <a:off x="7029914" y="39333"/>
          <a:ext cx="1944000" cy="1944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866C49-3F15-435E-ADCE-11C98895D80B}">
      <dsp:nvSpPr>
        <dsp:cNvPr id="0" name=""/>
        <dsp:cNvSpPr/>
      </dsp:nvSpPr>
      <dsp:spPr>
        <a:xfrm>
          <a:off x="5841914" y="2525071"/>
          <a:ext cx="4320000" cy="112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600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600" kern="1200" dirty="0"/>
            <a:t>Linked to the throne of Heaven</a:t>
          </a:r>
          <a:endParaRPr lang="en-US" sz="3600" kern="1200" dirty="0"/>
        </a:p>
      </dsp:txBody>
      <dsp:txXfrm>
        <a:off x="5841914" y="2525071"/>
        <a:ext cx="4320000" cy="1125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8A7A71-A5B2-42E2-A0E7-C49398CBCB74}">
      <dsp:nvSpPr>
        <dsp:cNvPr id="0" name=""/>
        <dsp:cNvSpPr/>
      </dsp:nvSpPr>
      <dsp:spPr>
        <a:xfrm>
          <a:off x="0" y="151184"/>
          <a:ext cx="6253721" cy="151164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 dirty="0"/>
            <a:t>A. </a:t>
          </a:r>
          <a:r>
            <a:rPr lang="en-GB" sz="3600" kern="1200" dirty="0"/>
            <a:t>DIVINE COMMUNICATION </a:t>
          </a:r>
        </a:p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 dirty="0"/>
            <a:t>2 Pet. 1:19; Prov.6:23; Eph 5:26; 6:17</a:t>
          </a:r>
          <a:endParaRPr lang="en-US" sz="2900" kern="1200" dirty="0"/>
        </a:p>
      </dsp:txBody>
      <dsp:txXfrm>
        <a:off x="73792" y="224976"/>
        <a:ext cx="6106137" cy="1364056"/>
      </dsp:txXfrm>
    </dsp:sp>
    <dsp:sp modelId="{7F3F89CE-79AB-469D-A9AB-270450D71685}">
      <dsp:nvSpPr>
        <dsp:cNvPr id="0" name=""/>
        <dsp:cNvSpPr/>
      </dsp:nvSpPr>
      <dsp:spPr>
        <a:xfrm>
          <a:off x="0" y="1772264"/>
          <a:ext cx="6253721" cy="1511640"/>
        </a:xfrm>
        <a:prstGeom prst="roundRect">
          <a:avLst/>
        </a:prstGeom>
        <a:solidFill>
          <a:schemeClr val="accent5">
            <a:hueOff val="-6076075"/>
            <a:satOff val="-413"/>
            <a:lumOff val="98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800" kern="1200" dirty="0"/>
            <a:t>B. DIVINE </a:t>
          </a:r>
          <a:r>
            <a:rPr lang="en-GB" sz="3800" kern="1200"/>
            <a:t>COMMANDMENT Psa</a:t>
          </a:r>
          <a:r>
            <a:rPr lang="en-GB" sz="3800" kern="1200" dirty="0"/>
            <a:t>. 19:8</a:t>
          </a:r>
          <a:endParaRPr lang="en-US" sz="3800" kern="1200" dirty="0"/>
        </a:p>
      </dsp:txBody>
      <dsp:txXfrm>
        <a:off x="73792" y="1846056"/>
        <a:ext cx="6106137" cy="1364056"/>
      </dsp:txXfrm>
    </dsp:sp>
    <dsp:sp modelId="{4D83B5B9-DD5E-44BA-9806-968E4A39AA83}">
      <dsp:nvSpPr>
        <dsp:cNvPr id="0" name=""/>
        <dsp:cNvSpPr/>
      </dsp:nvSpPr>
      <dsp:spPr>
        <a:xfrm>
          <a:off x="0" y="3393345"/>
          <a:ext cx="6253721" cy="1511640"/>
        </a:xfrm>
        <a:prstGeom prst="roundRect">
          <a:avLst/>
        </a:prstGeom>
        <a:solidFill>
          <a:schemeClr val="accent5">
            <a:hueOff val="-12152150"/>
            <a:satOff val="-826"/>
            <a:lumOff val="196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800" kern="1200" dirty="0"/>
            <a:t>C. DIVINE COUNSEL Heb.4:12; John 1:14</a:t>
          </a:r>
          <a:endParaRPr lang="en-US" sz="3800" kern="1200" dirty="0"/>
        </a:p>
      </dsp:txBody>
      <dsp:txXfrm>
        <a:off x="73792" y="3467137"/>
        <a:ext cx="6106137" cy="136405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4FBD00-D4A6-42C2-801B-04A639EF8D69}">
      <dsp:nvSpPr>
        <dsp:cNvPr id="0" name=""/>
        <dsp:cNvSpPr/>
      </dsp:nvSpPr>
      <dsp:spPr>
        <a:xfrm>
          <a:off x="0" y="232859"/>
          <a:ext cx="6253721" cy="223762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000" kern="1200"/>
            <a:t>A. CANDLE  Psa. 19:28; Phil. 2:15-16</a:t>
          </a:r>
          <a:endParaRPr lang="en-US" sz="4000" kern="1200"/>
        </a:p>
      </dsp:txBody>
      <dsp:txXfrm>
        <a:off x="109232" y="342091"/>
        <a:ext cx="6035257" cy="2019161"/>
      </dsp:txXfrm>
    </dsp:sp>
    <dsp:sp modelId="{D8510088-A30A-4A1E-AFC2-27C8D743DAB5}">
      <dsp:nvSpPr>
        <dsp:cNvPr id="0" name=""/>
        <dsp:cNvSpPr/>
      </dsp:nvSpPr>
      <dsp:spPr>
        <a:xfrm>
          <a:off x="0" y="2585684"/>
          <a:ext cx="6253721" cy="2237625"/>
        </a:xfrm>
        <a:prstGeom prst="roundRect">
          <a:avLst/>
        </a:prstGeom>
        <a:solidFill>
          <a:schemeClr val="accent2">
            <a:hueOff val="6443614"/>
            <a:satOff val="-18493"/>
            <a:lumOff val="-2960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000" kern="1200" dirty="0"/>
            <a:t>B. CONTINUING “</a:t>
          </a:r>
          <a:r>
            <a:rPr lang="en-GB" sz="4000" b="1" i="1" kern="1200" dirty="0"/>
            <a:t>A Lamp unto my feet…” </a:t>
          </a:r>
          <a:r>
            <a:rPr lang="en-GB" sz="4000" kern="1200" dirty="0"/>
            <a:t>Job 29:3; Acts 2:42; Matthew 5:16</a:t>
          </a:r>
          <a:endParaRPr lang="en-US" sz="4000" kern="1200" dirty="0"/>
        </a:p>
      </dsp:txBody>
      <dsp:txXfrm>
        <a:off x="109232" y="2694916"/>
        <a:ext cx="6035257" cy="201916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2F77D4-024B-4B21-BEE2-1690B61F8A86}">
      <dsp:nvSpPr>
        <dsp:cNvPr id="0" name=""/>
        <dsp:cNvSpPr/>
      </dsp:nvSpPr>
      <dsp:spPr>
        <a:xfrm>
          <a:off x="215628" y="45164"/>
          <a:ext cx="5822465" cy="241956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400" kern="1200" dirty="0"/>
            <a:t>CONCENTRATION   Psa. 43:3; Col.3:1-2 John 8:12</a:t>
          </a:r>
          <a:endParaRPr lang="en-US" sz="4400" kern="1200" dirty="0"/>
        </a:p>
      </dsp:txBody>
      <dsp:txXfrm>
        <a:off x="333741" y="163277"/>
        <a:ext cx="5586239" cy="2183334"/>
      </dsp:txXfrm>
    </dsp:sp>
    <dsp:sp modelId="{09C30D60-143F-4368-AF0A-5C5266E8E731}">
      <dsp:nvSpPr>
        <dsp:cNvPr id="0" name=""/>
        <dsp:cNvSpPr/>
      </dsp:nvSpPr>
      <dsp:spPr>
        <a:xfrm>
          <a:off x="0" y="2591444"/>
          <a:ext cx="6253721" cy="2419560"/>
        </a:xfrm>
        <a:prstGeom prst="roundRect">
          <a:avLst/>
        </a:prstGeom>
        <a:solidFill>
          <a:schemeClr val="accent5">
            <a:hueOff val="-12152150"/>
            <a:satOff val="-826"/>
            <a:lumOff val="196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400" kern="1200" dirty="0"/>
            <a:t>CALL “</a:t>
          </a:r>
          <a:r>
            <a:rPr lang="en-GB" sz="4400" b="1" i="1" kern="1200" dirty="0"/>
            <a:t>Unto my path</a:t>
          </a:r>
          <a:r>
            <a:rPr lang="en-GB" sz="4400" kern="1200" dirty="0"/>
            <a:t>…” 1John 1; John 14:6  Luke 9:23</a:t>
          </a:r>
          <a:endParaRPr lang="en-US" sz="4400" kern="1200" dirty="0"/>
        </a:p>
      </dsp:txBody>
      <dsp:txXfrm>
        <a:off x="118113" y="2709557"/>
        <a:ext cx="6017495" cy="218333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8A7A71-A5B2-42E2-A0E7-C49398CBCB74}">
      <dsp:nvSpPr>
        <dsp:cNvPr id="0" name=""/>
        <dsp:cNvSpPr/>
      </dsp:nvSpPr>
      <dsp:spPr>
        <a:xfrm>
          <a:off x="0" y="151184"/>
          <a:ext cx="6253721" cy="151164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 dirty="0"/>
            <a:t>A. </a:t>
          </a:r>
          <a:r>
            <a:rPr lang="en-GB" sz="3600" kern="1200" dirty="0"/>
            <a:t>DIVINE COMMUNICATION </a:t>
          </a:r>
        </a:p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 dirty="0"/>
            <a:t>2 Pet. 1:19; Prov.6:23; Eph 5:26; 6:17</a:t>
          </a:r>
          <a:endParaRPr lang="en-US" sz="2900" kern="1200" dirty="0"/>
        </a:p>
      </dsp:txBody>
      <dsp:txXfrm>
        <a:off x="73792" y="224976"/>
        <a:ext cx="6106137" cy="1364056"/>
      </dsp:txXfrm>
    </dsp:sp>
    <dsp:sp modelId="{7F3F89CE-79AB-469D-A9AB-270450D71685}">
      <dsp:nvSpPr>
        <dsp:cNvPr id="0" name=""/>
        <dsp:cNvSpPr/>
      </dsp:nvSpPr>
      <dsp:spPr>
        <a:xfrm>
          <a:off x="0" y="1772264"/>
          <a:ext cx="6253721" cy="1511640"/>
        </a:xfrm>
        <a:prstGeom prst="roundRect">
          <a:avLst/>
        </a:prstGeom>
        <a:solidFill>
          <a:schemeClr val="accent5">
            <a:hueOff val="-6076075"/>
            <a:satOff val="-413"/>
            <a:lumOff val="98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800" kern="1200" dirty="0"/>
            <a:t>B. DIVINE </a:t>
          </a:r>
          <a:r>
            <a:rPr lang="en-GB" sz="3800" kern="1200"/>
            <a:t>COMMANDMENT Psa</a:t>
          </a:r>
          <a:r>
            <a:rPr lang="en-GB" sz="3800" kern="1200" dirty="0"/>
            <a:t>. 19:8</a:t>
          </a:r>
          <a:endParaRPr lang="en-US" sz="3800" kern="1200" dirty="0"/>
        </a:p>
      </dsp:txBody>
      <dsp:txXfrm>
        <a:off x="73792" y="1846056"/>
        <a:ext cx="6106137" cy="1364056"/>
      </dsp:txXfrm>
    </dsp:sp>
    <dsp:sp modelId="{4D83B5B9-DD5E-44BA-9806-968E4A39AA83}">
      <dsp:nvSpPr>
        <dsp:cNvPr id="0" name=""/>
        <dsp:cNvSpPr/>
      </dsp:nvSpPr>
      <dsp:spPr>
        <a:xfrm>
          <a:off x="0" y="3393345"/>
          <a:ext cx="6253721" cy="1511640"/>
        </a:xfrm>
        <a:prstGeom prst="roundRect">
          <a:avLst/>
        </a:prstGeom>
        <a:solidFill>
          <a:schemeClr val="accent5">
            <a:hueOff val="-12152150"/>
            <a:satOff val="-826"/>
            <a:lumOff val="196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800" kern="1200" dirty="0"/>
            <a:t>C. DIVINE COUNSEL Heb.4:12; John 1:14</a:t>
          </a:r>
          <a:endParaRPr lang="en-US" sz="3800" kern="1200" dirty="0"/>
        </a:p>
      </dsp:txBody>
      <dsp:txXfrm>
        <a:off x="73792" y="3467137"/>
        <a:ext cx="6106137" cy="136405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4FBD00-D4A6-42C2-801B-04A639EF8D69}">
      <dsp:nvSpPr>
        <dsp:cNvPr id="0" name=""/>
        <dsp:cNvSpPr/>
      </dsp:nvSpPr>
      <dsp:spPr>
        <a:xfrm>
          <a:off x="0" y="232859"/>
          <a:ext cx="6253721" cy="223762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000" kern="1200"/>
            <a:t>A. CANDLE  Psa. 19:28; Phil. 2:15-16</a:t>
          </a:r>
          <a:endParaRPr lang="en-US" sz="4000" kern="1200"/>
        </a:p>
      </dsp:txBody>
      <dsp:txXfrm>
        <a:off x="109232" y="342091"/>
        <a:ext cx="6035257" cy="2019161"/>
      </dsp:txXfrm>
    </dsp:sp>
    <dsp:sp modelId="{D8510088-A30A-4A1E-AFC2-27C8D743DAB5}">
      <dsp:nvSpPr>
        <dsp:cNvPr id="0" name=""/>
        <dsp:cNvSpPr/>
      </dsp:nvSpPr>
      <dsp:spPr>
        <a:xfrm>
          <a:off x="0" y="2585684"/>
          <a:ext cx="6253721" cy="2237625"/>
        </a:xfrm>
        <a:prstGeom prst="roundRect">
          <a:avLst/>
        </a:prstGeom>
        <a:solidFill>
          <a:schemeClr val="accent2">
            <a:hueOff val="6443614"/>
            <a:satOff val="-18493"/>
            <a:lumOff val="-2960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000" kern="1200" dirty="0"/>
            <a:t>B. CONTINUING “</a:t>
          </a:r>
          <a:r>
            <a:rPr lang="en-GB" sz="4000" b="1" i="1" kern="1200" dirty="0"/>
            <a:t>A Lamp unto my feet…” </a:t>
          </a:r>
          <a:r>
            <a:rPr lang="en-GB" sz="4000" kern="1200" dirty="0"/>
            <a:t>Job 29:3; Acts 2:42; Matthew 5:16</a:t>
          </a:r>
          <a:endParaRPr lang="en-US" sz="4000" kern="1200" dirty="0"/>
        </a:p>
      </dsp:txBody>
      <dsp:txXfrm>
        <a:off x="109232" y="2694916"/>
        <a:ext cx="6035257" cy="201916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2F77D4-024B-4B21-BEE2-1690B61F8A86}">
      <dsp:nvSpPr>
        <dsp:cNvPr id="0" name=""/>
        <dsp:cNvSpPr/>
      </dsp:nvSpPr>
      <dsp:spPr>
        <a:xfrm>
          <a:off x="215628" y="45164"/>
          <a:ext cx="5822465" cy="241956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400" kern="1200" dirty="0"/>
            <a:t>CONCENTRATION   Psa. 43:3; Col.3:1-2 John 8:12</a:t>
          </a:r>
          <a:endParaRPr lang="en-US" sz="4400" kern="1200" dirty="0"/>
        </a:p>
      </dsp:txBody>
      <dsp:txXfrm>
        <a:off x="333741" y="163277"/>
        <a:ext cx="5586239" cy="2183334"/>
      </dsp:txXfrm>
    </dsp:sp>
    <dsp:sp modelId="{09C30D60-143F-4368-AF0A-5C5266E8E731}">
      <dsp:nvSpPr>
        <dsp:cNvPr id="0" name=""/>
        <dsp:cNvSpPr/>
      </dsp:nvSpPr>
      <dsp:spPr>
        <a:xfrm>
          <a:off x="0" y="2591444"/>
          <a:ext cx="6253721" cy="2419560"/>
        </a:xfrm>
        <a:prstGeom prst="roundRect">
          <a:avLst/>
        </a:prstGeom>
        <a:solidFill>
          <a:schemeClr val="accent5">
            <a:hueOff val="-12152150"/>
            <a:satOff val="-826"/>
            <a:lumOff val="196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400" kern="1200" dirty="0"/>
            <a:t>CALL “</a:t>
          </a:r>
          <a:r>
            <a:rPr lang="en-GB" sz="4400" b="1" i="1" kern="1200" dirty="0"/>
            <a:t>Unto my path</a:t>
          </a:r>
          <a:r>
            <a:rPr lang="en-GB" sz="4400" kern="1200" dirty="0"/>
            <a:t>…” 1John 1; John 14:6  Luke 9:23</a:t>
          </a:r>
          <a:endParaRPr lang="en-US" sz="4400" kern="1200" dirty="0"/>
        </a:p>
      </dsp:txBody>
      <dsp:txXfrm>
        <a:off x="118113" y="2709557"/>
        <a:ext cx="6017495" cy="21833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160041-9237-8890-EF20-0266E17BDF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D75BE2A-C7F4-E6BA-AAD0-D2092F90EF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E0A16F-FD89-FFE4-1379-7A6BE32736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45FB0-97EC-444D-A705-8B1881E49188}" type="datetimeFigureOut">
              <a:rPr lang="en-GB" smtClean="0"/>
              <a:t>21/11/2025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F53474-0111-DCAB-C054-60EE909B0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4C7846-6428-D9EB-0C2A-26DD29D9C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55DB0-C427-47C4-8168-AF3BB1908D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1776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90C43E-BD88-DE24-D877-5F7D231492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3FE804B-9DF9-C5EB-ECF9-13640B485F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99ECFC-EEBB-416A-3CBA-3C79F08084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45FB0-97EC-444D-A705-8B1881E49188}" type="datetimeFigureOut">
              <a:rPr lang="en-GB" smtClean="0"/>
              <a:t>21/11/2025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159D8C-14A6-A433-1926-2381C09960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B1554C-F64A-F77E-A15F-1500FA145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55DB0-C427-47C4-8168-AF3BB1908D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8387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0008BD3-F71F-B3F5-5D29-E504788643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652AF4-24DB-90A3-9AFD-7E31D73C59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D286BA-8511-23C8-E253-7F570192F3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45FB0-97EC-444D-A705-8B1881E49188}" type="datetimeFigureOut">
              <a:rPr lang="en-GB" smtClean="0"/>
              <a:t>21/11/2025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B98403-1FE5-19EC-EB94-C4C6DB5A2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8CF7B3-7661-1250-2630-2C389B3DA0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55DB0-C427-47C4-8168-AF3BB1908D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72966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AD34A9-220B-4441-1E31-C24064E0DE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FADAAA-6EF1-6C5E-FB86-465E94494C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F77466-67E0-E974-D1E7-5D8B8C663E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45FB0-97EC-444D-A705-8B1881E49188}" type="datetimeFigureOut">
              <a:rPr lang="en-GB" smtClean="0"/>
              <a:t>21/11/2025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89CE40-D8E5-AC07-C149-4D04907E0F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B5E411-544F-ABF8-4591-7949167713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55DB0-C427-47C4-8168-AF3BB1908D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74603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2F971F-093F-413B-5853-18EF73A138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6E2282-CF51-61A7-1902-6B3176D7B3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E0EA5D-CAEB-11F0-CEDB-28F44F90A2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45FB0-97EC-444D-A705-8B1881E49188}" type="datetimeFigureOut">
              <a:rPr lang="en-GB" smtClean="0"/>
              <a:t>21/11/2025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ECD225-543A-B671-847D-6586C6950F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EA264B-93BF-6632-1AEC-18CCD0C69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55DB0-C427-47C4-8168-AF3BB1908D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26215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7D7B0F-C4F3-8022-FD38-D0AFB09F25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A2B6B7-CBF2-27B5-46FD-10977C55D2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A589A6-8259-977F-B199-AB351554AC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5528DE-2BB1-D9EE-A405-34B34B7723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45FB0-97EC-444D-A705-8B1881E49188}" type="datetimeFigureOut">
              <a:rPr lang="en-GB" smtClean="0"/>
              <a:t>21/11/2025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B981F3-724E-93FE-E1D8-38AFA6844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A1C5F2-9F03-17A6-4C52-CB33009BBD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55DB0-C427-47C4-8168-AF3BB1908D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97590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9F717A-507B-DA66-F888-3A0DD34C62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949854-3ACA-BEBD-4B79-391DAE573D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54D5B0-2E9C-9256-6325-91C9E323E6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D91B20C-5298-3484-26ED-8EBC35D506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A541007-A751-19CA-2A01-91242CC3348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C98D7D6-DA8F-2A0A-BA16-D3D0943532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45FB0-97EC-444D-A705-8B1881E49188}" type="datetimeFigureOut">
              <a:rPr lang="en-GB" smtClean="0"/>
              <a:t>21/11/2025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854282E-EF8E-F4F6-C968-1394803B5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E4A86AC-419F-A983-F3F7-7DBBDEFEB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55DB0-C427-47C4-8168-AF3BB1908D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25916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9CECFE-796E-07BF-2704-483A977EE8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52A4C98-9288-1887-5A71-C3D14EAC42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45FB0-97EC-444D-A705-8B1881E49188}" type="datetimeFigureOut">
              <a:rPr lang="en-GB" smtClean="0"/>
              <a:t>21/11/2025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C98A482-861A-3824-25CF-61680C4631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5F7EC3-6F04-2F7B-82B2-855EEFFF8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55DB0-C427-47C4-8168-AF3BB1908D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83206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B8DE1B1-E4CE-44A0-4B78-0C38C98AB5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45FB0-97EC-444D-A705-8B1881E49188}" type="datetimeFigureOut">
              <a:rPr lang="en-GB" smtClean="0"/>
              <a:t>21/11/2025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E83E781-4C7E-ECBD-26FE-112A4B9E00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D0BFEF-4956-2CF0-829A-C6A439419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55DB0-C427-47C4-8168-AF3BB1908D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01896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D139AC-8CD1-4097-C021-05C27C2AF6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D080F9-40D6-3C65-438F-26094E53BB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556017-2EF3-BF79-3F48-C54930295D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7DB4DB-B7A3-E253-7934-572590DB9B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45FB0-97EC-444D-A705-8B1881E49188}" type="datetimeFigureOut">
              <a:rPr lang="en-GB" smtClean="0"/>
              <a:t>21/11/2025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CE321A-EA59-887D-430D-C97B758C68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50295A-CCAB-4358-BF81-F78D83873B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55DB0-C427-47C4-8168-AF3BB1908D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60592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8F7285-CA45-23AD-22DF-F741A655A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3C4BC62-E728-2E5D-CA8C-04A341A64B7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466CAE-7287-7612-9FC4-DB26896A1F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28483C-AB9B-D408-127D-5F53E0F44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45FB0-97EC-444D-A705-8B1881E49188}" type="datetimeFigureOut">
              <a:rPr lang="en-GB" smtClean="0"/>
              <a:t>21/11/2025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91DD02-E544-807F-9BB2-997D90379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F05AF4-E839-A1C3-CBA8-CC17F3CE2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55DB0-C427-47C4-8168-AF3BB1908D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51085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5E80B28-BF7B-351A-8ACE-F36A2C7F73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003550-D978-6090-9505-76B00A687B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5FDE8C-7145-EA04-E5D4-F7F01F341B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445FB0-97EC-444D-A705-8B1881E49188}" type="datetimeFigureOut">
              <a:rPr lang="en-GB" smtClean="0"/>
              <a:t>21/11/2025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2D4327-3C70-201B-8665-3E2D65CC67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08645E-BCFB-5725-CB93-D312241AE5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3A55DB0-C427-47C4-8168-AF3BB1908D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8700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F12E7CC5-C78B-4EBD-9565-3FA00FAA6C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phic 6" descr="Lightbulb">
            <a:extLst>
              <a:ext uri="{FF2B5EF4-FFF2-40B4-BE49-F238E27FC236}">
                <a16:creationId xmlns:a16="http://schemas.microsoft.com/office/drawing/2014/main" id="{E2EEC073-1A3F-B6E5-9479-0D0723870F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4988" y="1744515"/>
            <a:ext cx="3368969" cy="3368969"/>
          </a:xfrm>
          <a:prstGeom prst="rect">
            <a:avLst/>
          </a:prstGeom>
        </p:spPr>
      </p:pic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3A4529A5-F675-429F-8044-01372BB134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9992" y="0"/>
            <a:ext cx="7562008" cy="6858000"/>
          </a:xfrm>
          <a:custGeom>
            <a:avLst/>
            <a:gdLst>
              <a:gd name="connsiteX0" fmla="*/ 7529613 w 7529613"/>
              <a:gd name="connsiteY0" fmla="*/ 0 h 6858000"/>
              <a:gd name="connsiteX1" fmla="*/ 1222331 w 7529613"/>
              <a:gd name="connsiteY1" fmla="*/ 0 h 6858000"/>
              <a:gd name="connsiteX2" fmla="*/ 1126483 w 7529613"/>
              <a:gd name="connsiteY2" fmla="*/ 148742 h 6858000"/>
              <a:gd name="connsiteX3" fmla="*/ 767554 w 7529613"/>
              <a:gd name="connsiteY3" fmla="*/ 819975 h 6858000"/>
              <a:gd name="connsiteX4" fmla="*/ 742103 w 7529613"/>
              <a:gd name="connsiteY4" fmla="*/ 854514 h 6858000"/>
              <a:gd name="connsiteX5" fmla="*/ 785881 w 7529613"/>
              <a:gd name="connsiteY5" fmla="*/ 750263 h 6858000"/>
              <a:gd name="connsiteX6" fmla="*/ 978978 w 7529613"/>
              <a:gd name="connsiteY6" fmla="*/ 331786 h 6858000"/>
              <a:gd name="connsiteX7" fmla="*/ 1155717 w 7529613"/>
              <a:gd name="connsiteY7" fmla="*/ 0 h 6858000"/>
              <a:gd name="connsiteX8" fmla="*/ 1098249 w 7529613"/>
              <a:gd name="connsiteY8" fmla="*/ 0 h 6858000"/>
              <a:gd name="connsiteX9" fmla="*/ 991458 w 7529613"/>
              <a:gd name="connsiteY9" fmla="*/ 196614 h 6858000"/>
              <a:gd name="connsiteX10" fmla="*/ 493941 w 7529613"/>
              <a:gd name="connsiteY10" fmla="*/ 1371196 h 6858000"/>
              <a:gd name="connsiteX11" fmla="*/ 46485 w 7529613"/>
              <a:gd name="connsiteY11" fmla="*/ 3331516 h 6858000"/>
              <a:gd name="connsiteX12" fmla="*/ 12252 w 7529613"/>
              <a:gd name="connsiteY12" fmla="*/ 4357388 h 6858000"/>
              <a:gd name="connsiteX13" fmla="*/ 170821 w 7529613"/>
              <a:gd name="connsiteY13" fmla="*/ 5552906 h 6858000"/>
              <a:gd name="connsiteX14" fmla="*/ 537265 w 7529613"/>
              <a:gd name="connsiteY14" fmla="*/ 6828295 h 6858000"/>
              <a:gd name="connsiteX15" fmla="*/ 549692 w 7529613"/>
              <a:gd name="connsiteY15" fmla="*/ 6858000 h 6858000"/>
              <a:gd name="connsiteX16" fmla="*/ 602234 w 7529613"/>
              <a:gd name="connsiteY16" fmla="*/ 6858000 h 6858000"/>
              <a:gd name="connsiteX17" fmla="*/ 595414 w 7529613"/>
              <a:gd name="connsiteY17" fmla="*/ 6841549 h 6858000"/>
              <a:gd name="connsiteX18" fmla="*/ 364260 w 7529613"/>
              <a:gd name="connsiteY18" fmla="*/ 6142729 h 6858000"/>
              <a:gd name="connsiteX19" fmla="*/ 213071 w 7529613"/>
              <a:gd name="connsiteY19" fmla="*/ 5513923 h 6858000"/>
              <a:gd name="connsiteX20" fmla="*/ 211290 w 7529613"/>
              <a:gd name="connsiteY20" fmla="*/ 5480401 h 6858000"/>
              <a:gd name="connsiteX21" fmla="*/ 311446 w 7529613"/>
              <a:gd name="connsiteY21" fmla="*/ 5830359 h 6858000"/>
              <a:gd name="connsiteX22" fmla="*/ 622963 w 7529613"/>
              <a:gd name="connsiteY22" fmla="*/ 6670527 h 6858000"/>
              <a:gd name="connsiteX23" fmla="*/ 710464 w 7529613"/>
              <a:gd name="connsiteY23" fmla="*/ 6858000 h 6858000"/>
              <a:gd name="connsiteX24" fmla="*/ 7529613 w 7529613"/>
              <a:gd name="connsiteY2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7529613" h="6858000">
                <a:moveTo>
                  <a:pt x="7529613" y="0"/>
                </a:moveTo>
                <a:lnTo>
                  <a:pt x="1222331" y="0"/>
                </a:lnTo>
                <a:lnTo>
                  <a:pt x="1126483" y="148742"/>
                </a:lnTo>
                <a:cubicBezTo>
                  <a:pt x="995323" y="365513"/>
                  <a:pt x="876174" y="589569"/>
                  <a:pt x="767554" y="819975"/>
                </a:cubicBezTo>
                <a:cubicBezTo>
                  <a:pt x="762210" y="833492"/>
                  <a:pt x="753441" y="845393"/>
                  <a:pt x="742103" y="854514"/>
                </a:cubicBezTo>
                <a:cubicBezTo>
                  <a:pt x="756737" y="819849"/>
                  <a:pt x="770991" y="784928"/>
                  <a:pt x="785881" y="750263"/>
                </a:cubicBezTo>
                <a:cubicBezTo>
                  <a:pt x="846713" y="608712"/>
                  <a:pt x="910948" y="469145"/>
                  <a:pt x="978978" y="331786"/>
                </a:cubicBezTo>
                <a:lnTo>
                  <a:pt x="1155717" y="0"/>
                </a:lnTo>
                <a:lnTo>
                  <a:pt x="1098249" y="0"/>
                </a:lnTo>
                <a:lnTo>
                  <a:pt x="991458" y="196614"/>
                </a:lnTo>
                <a:cubicBezTo>
                  <a:pt x="797017" y="573253"/>
                  <a:pt x="633548" y="966066"/>
                  <a:pt x="493941" y="1371196"/>
                </a:cubicBezTo>
                <a:cubicBezTo>
                  <a:pt x="276630" y="2007265"/>
                  <a:pt x="126659" y="2664286"/>
                  <a:pt x="46485" y="3331516"/>
                </a:cubicBezTo>
                <a:cubicBezTo>
                  <a:pt x="4488" y="3672965"/>
                  <a:pt x="-14219" y="4013908"/>
                  <a:pt x="12252" y="4357388"/>
                </a:cubicBezTo>
                <a:cubicBezTo>
                  <a:pt x="43558" y="4758899"/>
                  <a:pt x="90773" y="5157998"/>
                  <a:pt x="170821" y="5552906"/>
                </a:cubicBezTo>
                <a:cubicBezTo>
                  <a:pt x="259109" y="5988893"/>
                  <a:pt x="378967" y="6414594"/>
                  <a:pt x="537265" y="6828295"/>
                </a:cubicBezTo>
                <a:lnTo>
                  <a:pt x="549692" y="6858000"/>
                </a:lnTo>
                <a:lnTo>
                  <a:pt x="602234" y="6858000"/>
                </a:lnTo>
                <a:lnTo>
                  <a:pt x="595414" y="6841549"/>
                </a:lnTo>
                <a:cubicBezTo>
                  <a:pt x="507884" y="6614016"/>
                  <a:pt x="431296" y="6380817"/>
                  <a:pt x="364260" y="6142729"/>
                </a:cubicBezTo>
                <a:cubicBezTo>
                  <a:pt x="305974" y="5935370"/>
                  <a:pt x="262958" y="5723695"/>
                  <a:pt x="213071" y="5513923"/>
                </a:cubicBezTo>
                <a:cubicBezTo>
                  <a:pt x="211892" y="5502788"/>
                  <a:pt x="211299" y="5491601"/>
                  <a:pt x="211290" y="5480401"/>
                </a:cubicBezTo>
                <a:cubicBezTo>
                  <a:pt x="247814" y="5607635"/>
                  <a:pt x="276958" y="5719759"/>
                  <a:pt x="311446" y="5830359"/>
                </a:cubicBezTo>
                <a:cubicBezTo>
                  <a:pt x="401357" y="6118381"/>
                  <a:pt x="505060" y="6398531"/>
                  <a:pt x="622963" y="6670527"/>
                </a:cubicBezTo>
                <a:lnTo>
                  <a:pt x="710464" y="6858000"/>
                </a:lnTo>
                <a:lnTo>
                  <a:pt x="7529613" y="6858000"/>
                </a:lnTo>
                <a:close/>
              </a:path>
            </a:pathLst>
          </a:custGeom>
          <a:solidFill>
            <a:schemeClr val="accent2"/>
          </a:solidFill>
          <a:ln w="685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6C1D04-9E6D-ED0C-B1ED-C8EE63D252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22061" y="762538"/>
            <a:ext cx="5649349" cy="3199862"/>
          </a:xfrm>
        </p:spPr>
        <p:txBody>
          <a:bodyPr anchor="b">
            <a:normAutofit/>
          </a:bodyPr>
          <a:lstStyle/>
          <a:p>
            <a:pPr algn="l"/>
            <a:r>
              <a:rPr lang="en-GB" sz="5600">
                <a:solidFill>
                  <a:srgbClr val="FFFFFF"/>
                </a:solidFill>
              </a:rPr>
              <a:t>THE ILLUMINATION THAT BRINGS DIRECTION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E7B71F-12D0-FD71-2E33-98B75FD7D1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22061" y="4312561"/>
            <a:ext cx="5649349" cy="1687815"/>
          </a:xfrm>
        </p:spPr>
        <p:txBody>
          <a:bodyPr anchor="t">
            <a:normAutofit/>
          </a:bodyPr>
          <a:lstStyle/>
          <a:p>
            <a:pPr algn="l"/>
            <a:r>
              <a:rPr lang="en-GB" sz="4400" dirty="0">
                <a:solidFill>
                  <a:srgbClr val="FFFFFF"/>
                </a:solidFill>
              </a:rPr>
              <a:t>PSALM 119:105</a:t>
            </a:r>
          </a:p>
        </p:txBody>
      </p:sp>
      <p:sp>
        <p:nvSpPr>
          <p:cNvPr id="26" name="sketch line">
            <a:extLst>
              <a:ext uri="{FF2B5EF4-FFF2-40B4-BE49-F238E27FC236}">
                <a16:creationId xmlns:a16="http://schemas.microsoft.com/office/drawing/2014/main" id="{63DAB858-5A0C-4AFF-AAC6-705EDF8DB7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17682" y="4043302"/>
            <a:ext cx="5303520" cy="18288"/>
          </a:xfrm>
          <a:custGeom>
            <a:avLst/>
            <a:gdLst>
              <a:gd name="connsiteX0" fmla="*/ 0 w 5303520"/>
              <a:gd name="connsiteY0" fmla="*/ 0 h 18288"/>
              <a:gd name="connsiteX1" fmla="*/ 556870 w 5303520"/>
              <a:gd name="connsiteY1" fmla="*/ 0 h 18288"/>
              <a:gd name="connsiteX2" fmla="*/ 1272845 w 5303520"/>
              <a:gd name="connsiteY2" fmla="*/ 0 h 18288"/>
              <a:gd name="connsiteX3" fmla="*/ 1882750 w 5303520"/>
              <a:gd name="connsiteY3" fmla="*/ 0 h 18288"/>
              <a:gd name="connsiteX4" fmla="*/ 2439619 w 5303520"/>
              <a:gd name="connsiteY4" fmla="*/ 0 h 18288"/>
              <a:gd name="connsiteX5" fmla="*/ 3155594 w 5303520"/>
              <a:gd name="connsiteY5" fmla="*/ 0 h 18288"/>
              <a:gd name="connsiteX6" fmla="*/ 3818534 w 5303520"/>
              <a:gd name="connsiteY6" fmla="*/ 0 h 18288"/>
              <a:gd name="connsiteX7" fmla="*/ 4481474 w 5303520"/>
              <a:gd name="connsiteY7" fmla="*/ 0 h 18288"/>
              <a:gd name="connsiteX8" fmla="*/ 5303520 w 5303520"/>
              <a:gd name="connsiteY8" fmla="*/ 0 h 18288"/>
              <a:gd name="connsiteX9" fmla="*/ 5303520 w 5303520"/>
              <a:gd name="connsiteY9" fmla="*/ 18288 h 18288"/>
              <a:gd name="connsiteX10" fmla="*/ 4746650 w 5303520"/>
              <a:gd name="connsiteY10" fmla="*/ 18288 h 18288"/>
              <a:gd name="connsiteX11" fmla="*/ 4242816 w 5303520"/>
              <a:gd name="connsiteY11" fmla="*/ 18288 h 18288"/>
              <a:gd name="connsiteX12" fmla="*/ 3526841 w 5303520"/>
              <a:gd name="connsiteY12" fmla="*/ 18288 h 18288"/>
              <a:gd name="connsiteX13" fmla="*/ 2969971 w 5303520"/>
              <a:gd name="connsiteY13" fmla="*/ 18288 h 18288"/>
              <a:gd name="connsiteX14" fmla="*/ 2253996 w 5303520"/>
              <a:gd name="connsiteY14" fmla="*/ 18288 h 18288"/>
              <a:gd name="connsiteX15" fmla="*/ 1484986 w 5303520"/>
              <a:gd name="connsiteY15" fmla="*/ 18288 h 18288"/>
              <a:gd name="connsiteX16" fmla="*/ 875081 w 5303520"/>
              <a:gd name="connsiteY16" fmla="*/ 18288 h 18288"/>
              <a:gd name="connsiteX17" fmla="*/ 0 w 5303520"/>
              <a:gd name="connsiteY17" fmla="*/ 18288 h 18288"/>
              <a:gd name="connsiteX18" fmla="*/ 0 w 530352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303520" h="18288" fill="none" extrusionOk="0">
                <a:moveTo>
                  <a:pt x="0" y="0"/>
                </a:moveTo>
                <a:cubicBezTo>
                  <a:pt x="191807" y="-19560"/>
                  <a:pt x="373092" y="14032"/>
                  <a:pt x="556870" y="0"/>
                </a:cubicBezTo>
                <a:cubicBezTo>
                  <a:pt x="740648" y="-14032"/>
                  <a:pt x="1109645" y="5886"/>
                  <a:pt x="1272845" y="0"/>
                </a:cubicBezTo>
                <a:cubicBezTo>
                  <a:pt x="1436045" y="-5886"/>
                  <a:pt x="1723352" y="-21940"/>
                  <a:pt x="1882750" y="0"/>
                </a:cubicBezTo>
                <a:cubicBezTo>
                  <a:pt x="2042148" y="21940"/>
                  <a:pt x="2308812" y="-23394"/>
                  <a:pt x="2439619" y="0"/>
                </a:cubicBezTo>
                <a:cubicBezTo>
                  <a:pt x="2570426" y="23394"/>
                  <a:pt x="2936980" y="-3315"/>
                  <a:pt x="3155594" y="0"/>
                </a:cubicBezTo>
                <a:cubicBezTo>
                  <a:pt x="3374208" y="3315"/>
                  <a:pt x="3528026" y="24519"/>
                  <a:pt x="3818534" y="0"/>
                </a:cubicBezTo>
                <a:cubicBezTo>
                  <a:pt x="4109042" y="-24519"/>
                  <a:pt x="4161759" y="-18720"/>
                  <a:pt x="4481474" y="0"/>
                </a:cubicBezTo>
                <a:cubicBezTo>
                  <a:pt x="4801189" y="18720"/>
                  <a:pt x="5011126" y="27308"/>
                  <a:pt x="5303520" y="0"/>
                </a:cubicBezTo>
                <a:cubicBezTo>
                  <a:pt x="5304050" y="6954"/>
                  <a:pt x="5304254" y="12839"/>
                  <a:pt x="5303520" y="18288"/>
                </a:cubicBezTo>
                <a:cubicBezTo>
                  <a:pt x="5132450" y="501"/>
                  <a:pt x="4953391" y="18714"/>
                  <a:pt x="4746650" y="18288"/>
                </a:cubicBezTo>
                <a:cubicBezTo>
                  <a:pt x="4539909" y="17863"/>
                  <a:pt x="4361261" y="7168"/>
                  <a:pt x="4242816" y="18288"/>
                </a:cubicBezTo>
                <a:cubicBezTo>
                  <a:pt x="4124371" y="29408"/>
                  <a:pt x="3754907" y="21026"/>
                  <a:pt x="3526841" y="18288"/>
                </a:cubicBezTo>
                <a:cubicBezTo>
                  <a:pt x="3298775" y="15550"/>
                  <a:pt x="3164473" y="3913"/>
                  <a:pt x="2969971" y="18288"/>
                </a:cubicBezTo>
                <a:cubicBezTo>
                  <a:pt x="2775469" y="32664"/>
                  <a:pt x="2608536" y="2050"/>
                  <a:pt x="2253996" y="18288"/>
                </a:cubicBezTo>
                <a:cubicBezTo>
                  <a:pt x="1899456" y="34526"/>
                  <a:pt x="1752044" y="28789"/>
                  <a:pt x="1484986" y="18288"/>
                </a:cubicBezTo>
                <a:cubicBezTo>
                  <a:pt x="1217928" y="7788"/>
                  <a:pt x="1060609" y="-4784"/>
                  <a:pt x="875081" y="18288"/>
                </a:cubicBezTo>
                <a:cubicBezTo>
                  <a:pt x="689553" y="41360"/>
                  <a:pt x="188846" y="25228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303520" h="18288" stroke="0" extrusionOk="0">
                <a:moveTo>
                  <a:pt x="0" y="0"/>
                </a:moveTo>
                <a:cubicBezTo>
                  <a:pt x="181149" y="2038"/>
                  <a:pt x="442175" y="-27591"/>
                  <a:pt x="609905" y="0"/>
                </a:cubicBezTo>
                <a:cubicBezTo>
                  <a:pt x="777636" y="27591"/>
                  <a:pt x="947554" y="-24271"/>
                  <a:pt x="1113739" y="0"/>
                </a:cubicBezTo>
                <a:cubicBezTo>
                  <a:pt x="1279924" y="24271"/>
                  <a:pt x="1721318" y="-30891"/>
                  <a:pt x="1882750" y="0"/>
                </a:cubicBezTo>
                <a:cubicBezTo>
                  <a:pt x="2044182" y="30891"/>
                  <a:pt x="2270822" y="-14002"/>
                  <a:pt x="2492654" y="0"/>
                </a:cubicBezTo>
                <a:cubicBezTo>
                  <a:pt x="2714486" y="14002"/>
                  <a:pt x="2822632" y="27292"/>
                  <a:pt x="3102559" y="0"/>
                </a:cubicBezTo>
                <a:cubicBezTo>
                  <a:pt x="3382487" y="-27292"/>
                  <a:pt x="3489743" y="-31235"/>
                  <a:pt x="3871570" y="0"/>
                </a:cubicBezTo>
                <a:cubicBezTo>
                  <a:pt x="4253397" y="31235"/>
                  <a:pt x="4301475" y="22800"/>
                  <a:pt x="4428439" y="0"/>
                </a:cubicBezTo>
                <a:cubicBezTo>
                  <a:pt x="4555403" y="-22800"/>
                  <a:pt x="5018410" y="43534"/>
                  <a:pt x="5303520" y="0"/>
                </a:cubicBezTo>
                <a:cubicBezTo>
                  <a:pt x="5302837" y="5414"/>
                  <a:pt x="5302800" y="12510"/>
                  <a:pt x="5303520" y="18288"/>
                </a:cubicBezTo>
                <a:cubicBezTo>
                  <a:pt x="5082751" y="18456"/>
                  <a:pt x="4993374" y="24100"/>
                  <a:pt x="4746650" y="18288"/>
                </a:cubicBezTo>
                <a:cubicBezTo>
                  <a:pt x="4499926" y="12477"/>
                  <a:pt x="4368648" y="-7187"/>
                  <a:pt x="4083710" y="18288"/>
                </a:cubicBezTo>
                <a:cubicBezTo>
                  <a:pt x="3798772" y="43763"/>
                  <a:pt x="3729434" y="5501"/>
                  <a:pt x="3473806" y="18288"/>
                </a:cubicBezTo>
                <a:cubicBezTo>
                  <a:pt x="3218178" y="31075"/>
                  <a:pt x="3056855" y="30003"/>
                  <a:pt x="2704795" y="18288"/>
                </a:cubicBezTo>
                <a:cubicBezTo>
                  <a:pt x="2352735" y="6573"/>
                  <a:pt x="2319447" y="29257"/>
                  <a:pt x="1935785" y="18288"/>
                </a:cubicBezTo>
                <a:cubicBezTo>
                  <a:pt x="1552123" y="7320"/>
                  <a:pt x="1532619" y="-467"/>
                  <a:pt x="1378915" y="18288"/>
                </a:cubicBezTo>
                <a:cubicBezTo>
                  <a:pt x="1225211" y="37043"/>
                  <a:pt x="1038692" y="34308"/>
                  <a:pt x="715975" y="18288"/>
                </a:cubicBezTo>
                <a:cubicBezTo>
                  <a:pt x="393258" y="2268"/>
                  <a:pt x="303768" y="26944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41275" cap="rnd">
            <a:solidFill>
              <a:srgbClr val="FFFFFF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497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FD74A9C-EEDB-0D10-1ACE-84C2C1094D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8DFECD-AFFC-F607-C9E5-4EA5347F9B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495992"/>
            <a:ext cx="4195140" cy="5638831"/>
          </a:xfrm>
          <a:noFill/>
        </p:spPr>
        <p:txBody>
          <a:bodyPr anchor="ctr">
            <a:normAutofit/>
          </a:bodyPr>
          <a:lstStyle/>
          <a:p>
            <a:r>
              <a:rPr lang="en-GB" sz="3600" dirty="0"/>
              <a:t>RECAP</a:t>
            </a:r>
            <a:r>
              <a:rPr lang="en-GB" sz="4800" dirty="0"/>
              <a:t>                 1. </a:t>
            </a:r>
            <a:r>
              <a:rPr lang="en-GB" sz="4800" b="1" dirty="0"/>
              <a:t>CONNECT WITH YOUR CREATOR </a:t>
            </a:r>
            <a:br>
              <a:rPr lang="en-GB" sz="4800" b="1" dirty="0"/>
            </a:br>
            <a:r>
              <a:rPr lang="en-GB" sz="4800" b="1" dirty="0"/>
              <a:t>“</a:t>
            </a:r>
            <a:r>
              <a:rPr lang="en-GB" sz="4800" b="1" i="1" dirty="0"/>
              <a:t>Thy Word</a:t>
            </a:r>
            <a:r>
              <a:rPr lang="en-GB" sz="4800" b="1" dirty="0"/>
              <a:t>..”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EAA3CFA-AE12-DC27-3C97-4DD3B2F21555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915947" y="866585"/>
          <a:ext cx="6253722" cy="50561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764322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2731F8-A2F8-D1D3-A80E-1C2DA42849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495992"/>
            <a:ext cx="4195140" cy="5638831"/>
          </a:xfrm>
          <a:noFill/>
        </p:spPr>
        <p:txBody>
          <a:bodyPr anchor="ctr">
            <a:normAutofit/>
          </a:bodyPr>
          <a:lstStyle/>
          <a:p>
            <a:r>
              <a:rPr lang="en-GB" sz="3600" b="1" dirty="0"/>
              <a:t>RECAP</a:t>
            </a:r>
            <a:r>
              <a:rPr lang="en-GB" sz="4800" b="1" dirty="0"/>
              <a:t>               2. CONTINUE WITH THE CANDLE </a:t>
            </a:r>
            <a:br>
              <a:rPr lang="en-GB" sz="4800" b="1" dirty="0"/>
            </a:br>
            <a:r>
              <a:rPr lang="en-GB" sz="4800" b="1" dirty="0"/>
              <a:t>“</a:t>
            </a:r>
            <a:r>
              <a:rPr lang="en-GB" sz="4800" b="1" i="1" dirty="0"/>
              <a:t>is a Lamp</a:t>
            </a:r>
            <a:r>
              <a:rPr lang="en-GB" sz="4800" b="1" dirty="0"/>
              <a:t>…”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1B7E39B-A40D-DB95-4214-81009BC3847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05368301"/>
              </p:ext>
            </p:extLst>
          </p:nvPr>
        </p:nvGraphicFramePr>
        <p:xfrm>
          <a:off x="4915947" y="866585"/>
          <a:ext cx="6253722" cy="50561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67678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B30344E-E440-CE9F-3091-5C46DF9C61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5754DC-B379-43EF-9ABA-624F5F5706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495992"/>
            <a:ext cx="4568836" cy="5638831"/>
          </a:xfrm>
          <a:noFill/>
        </p:spPr>
        <p:txBody>
          <a:bodyPr anchor="ctr">
            <a:normAutofit/>
          </a:bodyPr>
          <a:lstStyle/>
          <a:p>
            <a:r>
              <a:rPr lang="en-GB" sz="3600" b="1" dirty="0"/>
              <a:t>RECAP</a:t>
            </a:r>
            <a:br>
              <a:rPr lang="en-GB" b="1" dirty="0"/>
            </a:br>
            <a:r>
              <a:rPr lang="en-GB" b="1" dirty="0"/>
              <a:t>3.CONCENTRATE </a:t>
            </a:r>
            <a:r>
              <a:rPr lang="en-GB" sz="4100" b="1" dirty="0"/>
              <a:t>&amp; CALL</a:t>
            </a:r>
            <a:br>
              <a:rPr lang="en-GB" sz="4100" b="1" dirty="0"/>
            </a:br>
            <a:r>
              <a:rPr lang="en-GB" sz="4100" b="1" i="1" dirty="0"/>
              <a:t>“&amp; a Light</a:t>
            </a:r>
            <a:r>
              <a:rPr lang="en-GB" sz="4100" b="1" dirty="0"/>
              <a:t>…”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3259903-B5A3-B985-9F83-DB6E00E48F4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289643" y="853489"/>
          <a:ext cx="6253722" cy="50561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902234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DA845E-4773-7C4F-B2D7-458E34C5CA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3B1799-657C-EFF3-DA2F-D0A4F29B4D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2" descr="Our Daily Bread 2022 Devotional by Our Daily Bread Ministries | Goodreads">
            <a:extLst>
              <a:ext uri="{FF2B5EF4-FFF2-40B4-BE49-F238E27FC236}">
                <a16:creationId xmlns:a16="http://schemas.microsoft.com/office/drawing/2014/main" id="{BECF817D-CC74-213B-A8A9-B700FBD1AA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4070" y="0"/>
            <a:ext cx="636060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36029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5E0467-77D6-D956-AD20-AC130F821C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NICKY</a:t>
            </a:r>
            <a:br>
              <a:rPr lang="en-GB" dirty="0"/>
            </a:br>
            <a:r>
              <a:rPr lang="en-GB" dirty="0"/>
              <a:t>GUMBLE</a:t>
            </a:r>
          </a:p>
        </p:txBody>
      </p:sp>
      <p:pic>
        <p:nvPicPr>
          <p:cNvPr id="4102" name="Picture 6" descr="NIV Bible with Nicky and Pippa Gumbel">
            <a:extLst>
              <a:ext uri="{FF2B5EF4-FFF2-40B4-BE49-F238E27FC236}">
                <a16:creationId xmlns:a16="http://schemas.microsoft.com/office/drawing/2014/main" id="{C209405A-3ACF-A105-AB7C-DA26B633064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4553" y="270188"/>
            <a:ext cx="5848141" cy="7102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4" descr="See related image detail. NIV Bible in One Year with Commentary by Nicky and Pippa Gumbel: Nicky ...">
            <a:extLst>
              <a:ext uri="{FF2B5EF4-FFF2-40B4-BE49-F238E27FC236}">
                <a16:creationId xmlns:a16="http://schemas.microsoft.com/office/drawing/2014/main" id="{5670F120-AD63-55A0-CCC4-7EFD33472C2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18813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7717F0-B1A3-C372-E53E-F966C13BA6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Selwyn</a:t>
            </a:r>
            <a:br>
              <a:rPr lang="en-GB" dirty="0"/>
            </a:br>
            <a:r>
              <a:rPr lang="en-GB" dirty="0"/>
              <a:t>Hughes</a:t>
            </a:r>
          </a:p>
        </p:txBody>
      </p:sp>
      <p:pic>
        <p:nvPicPr>
          <p:cNvPr id="6146" name="Picture 2" descr="Every Day With Jesus One Year Devotional">
            <a:extLst>
              <a:ext uri="{FF2B5EF4-FFF2-40B4-BE49-F238E27FC236}">
                <a16:creationId xmlns:a16="http://schemas.microsoft.com/office/drawing/2014/main" id="{F144B4C1-0695-8805-A4D9-2C0573735C1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6295" y="182247"/>
            <a:ext cx="5888334" cy="6613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60243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D6483B-3A28-A8A2-E512-ECE94CBB9E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7B57DE-F4D7-C3DC-1D26-6D4F021991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D94EF4A8-8A7E-286E-39A2-1285059923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0251" y="954593"/>
            <a:ext cx="6863024" cy="5943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3703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43CEC4-BE27-D8D9-274F-D28B95D3EC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YOU VERSION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9DEA050-07C3-9289-9F1D-684373D672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53050" y="3258344"/>
            <a:ext cx="1485900" cy="148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9471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2170031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82819" y="0"/>
            <a:ext cx="4097211" cy="2170661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010646" y="-5010043"/>
            <a:ext cx="2170709" cy="12192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596AB1A-0AA9-19CB-CDE6-8E99C45F2C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3564" y="348865"/>
            <a:ext cx="9718111" cy="1576446"/>
          </a:xfrm>
        </p:spPr>
        <p:txBody>
          <a:bodyPr anchor="ctr">
            <a:normAutofit/>
          </a:bodyPr>
          <a:lstStyle/>
          <a:p>
            <a:r>
              <a:rPr lang="en-GB" sz="6000" dirty="0">
                <a:solidFill>
                  <a:srgbClr val="FFFFFF"/>
                </a:solidFill>
              </a:rPr>
              <a:t>GOD’S GPS or GNS </a:t>
            </a:r>
            <a:r>
              <a:rPr lang="en-GB" sz="3200" dirty="0">
                <a:solidFill>
                  <a:srgbClr val="FFFFFF"/>
                </a:solidFill>
              </a:rPr>
              <a:t>Psalm</a:t>
            </a:r>
            <a:r>
              <a:rPr lang="en-GB" sz="6000" dirty="0">
                <a:solidFill>
                  <a:srgbClr val="FFFFFF"/>
                </a:solidFill>
              </a:rPr>
              <a:t> </a:t>
            </a:r>
            <a:r>
              <a:rPr lang="en-GB" sz="3200" dirty="0">
                <a:solidFill>
                  <a:srgbClr val="FFFFFF"/>
                </a:solidFill>
              </a:rPr>
              <a:t>119:105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8302551-DE1A-F92A-C6C5-D4809E97702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02817677"/>
              </p:ext>
            </p:extLst>
          </p:nvPr>
        </p:nvGraphicFramePr>
        <p:xfrm>
          <a:off x="644056" y="2615979"/>
          <a:ext cx="10927829" cy="3689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588672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hy Word, My Lamp. Psalm 119:105 | Verses | Pinterest | Psalm 119 105 ...">
            <a:extLst>
              <a:ext uri="{FF2B5EF4-FFF2-40B4-BE49-F238E27FC236}">
                <a16:creationId xmlns:a16="http://schemas.microsoft.com/office/drawing/2014/main" id="{02904D19-C608-8F1E-8BD4-4C36D0F36C0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37" r="-1" b="15237"/>
          <a:stretch>
            <a:fillRect/>
          </a:stretch>
        </p:blipFill>
        <p:spPr bwMode="auto">
          <a:xfrm>
            <a:off x="20" y="10"/>
            <a:ext cx="1218893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78759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DBB02D-54E2-1F9C-E159-96C35D68F9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495992"/>
            <a:ext cx="4195140" cy="5638831"/>
          </a:xfrm>
          <a:noFill/>
        </p:spPr>
        <p:txBody>
          <a:bodyPr anchor="ctr">
            <a:normAutofit/>
          </a:bodyPr>
          <a:lstStyle/>
          <a:p>
            <a:r>
              <a:rPr lang="en-GB" sz="4800" dirty="0"/>
              <a:t>1. </a:t>
            </a:r>
            <a:r>
              <a:rPr lang="en-GB" sz="4800" b="1" dirty="0"/>
              <a:t>CONNECT WITH YOUR CREATOR </a:t>
            </a:r>
            <a:br>
              <a:rPr lang="en-GB" sz="4800" b="1" dirty="0"/>
            </a:br>
            <a:r>
              <a:rPr lang="en-GB" sz="4800" b="1" dirty="0"/>
              <a:t>“</a:t>
            </a:r>
            <a:r>
              <a:rPr lang="en-GB" sz="4800" b="1" i="1" dirty="0"/>
              <a:t>Thy Word</a:t>
            </a:r>
            <a:r>
              <a:rPr lang="en-GB" sz="4800" b="1" dirty="0"/>
              <a:t>..”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809D96F-D67D-3B1D-C5F7-C334FFB105C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22691242"/>
              </p:ext>
            </p:extLst>
          </p:nvPr>
        </p:nvGraphicFramePr>
        <p:xfrm>
          <a:off x="4915947" y="866585"/>
          <a:ext cx="6253722" cy="50561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526404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B7C0790-8B6E-6DE5-0391-E0FAF37CC4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852F7A-9170-F4E8-07E7-E5C2A852B6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495992"/>
            <a:ext cx="4195140" cy="5638831"/>
          </a:xfrm>
          <a:noFill/>
        </p:spPr>
        <p:txBody>
          <a:bodyPr anchor="ctr">
            <a:normAutofit/>
          </a:bodyPr>
          <a:lstStyle/>
          <a:p>
            <a:r>
              <a:rPr lang="en-GB" sz="4800" b="1" dirty="0"/>
              <a:t>2. CONTINUE WITH THE CANDLE </a:t>
            </a:r>
            <a:br>
              <a:rPr lang="en-GB" sz="4800" b="1" dirty="0"/>
            </a:br>
            <a:r>
              <a:rPr lang="en-GB" sz="4800" b="1" dirty="0"/>
              <a:t>“</a:t>
            </a:r>
            <a:r>
              <a:rPr lang="en-GB" sz="4800" b="1" i="1" dirty="0"/>
              <a:t>is a Lamp</a:t>
            </a:r>
            <a:r>
              <a:rPr lang="en-GB" sz="4800" b="1" dirty="0"/>
              <a:t>…”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A462157-7C12-5804-8D26-0E4A9A998EA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915947" y="866585"/>
          <a:ext cx="6253722" cy="50561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321414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Your word is a lamp - I Live For JESUS">
            <a:extLst>
              <a:ext uri="{FF2B5EF4-FFF2-40B4-BE49-F238E27FC236}">
                <a16:creationId xmlns:a16="http://schemas.microsoft.com/office/drawing/2014/main" id="{180A1AF2-34DC-C0AC-462D-0E55AB87348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3" r="2" b="13536"/>
          <a:stretch>
            <a:fillRect/>
          </a:stretch>
        </p:blipFill>
        <p:spPr bwMode="auto">
          <a:xfrm>
            <a:off x="3882570" y="10"/>
            <a:ext cx="8309429" cy="685799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16455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F80EAD-C780-2151-BCAA-94C58EE945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1078992"/>
            <a:ext cx="6268770" cy="1536192"/>
          </a:xfrm>
        </p:spPr>
        <p:txBody>
          <a:bodyPr anchor="b">
            <a:normAutofit/>
          </a:bodyPr>
          <a:lstStyle/>
          <a:p>
            <a:r>
              <a:rPr lang="en-GB" sz="5200" dirty="0"/>
              <a:t>Toad </a:t>
            </a:r>
            <a:r>
              <a:rPr lang="en-GB" sz="5200"/>
              <a:t>lane museum</a:t>
            </a:r>
          </a:p>
        </p:txBody>
      </p:sp>
      <p:sp>
        <p:nvSpPr>
          <p:cNvPr id="1032" name="Content Placeholder 1031">
            <a:extLst>
              <a:ext uri="{FF2B5EF4-FFF2-40B4-BE49-F238E27FC236}">
                <a16:creationId xmlns:a16="http://schemas.microsoft.com/office/drawing/2014/main" id="{704BA913-426F-9E03-1325-B444564746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5458" y="3355848"/>
            <a:ext cx="6268770" cy="2825496"/>
          </a:xfrm>
        </p:spPr>
        <p:txBody>
          <a:bodyPr>
            <a:normAutofit/>
          </a:bodyPr>
          <a:lstStyle/>
          <a:p>
            <a:endParaRPr lang="en-US" sz="2200"/>
          </a:p>
        </p:txBody>
      </p:sp>
      <p:pic>
        <p:nvPicPr>
          <p:cNvPr id="1028" name="Picture 4" descr="Rochdale post box with its own light | Rochdale, Rochdale town, Lancashire">
            <a:extLst>
              <a:ext uri="{FF2B5EF4-FFF2-40B4-BE49-F238E27FC236}">
                <a16:creationId xmlns:a16="http://schemas.microsoft.com/office/drawing/2014/main" id="{F3852ACC-968E-1B85-2185-05AA383029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6" r="1" b="1"/>
          <a:stretch>
            <a:fillRect/>
          </a:stretch>
        </p:blipFill>
        <p:spPr bwMode="auto">
          <a:xfrm>
            <a:off x="6459794" y="10"/>
            <a:ext cx="5732205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01437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6A532E-4C8C-FFD4-CC6E-6B43430DFA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495992"/>
            <a:ext cx="4568836" cy="5638831"/>
          </a:xfrm>
          <a:noFill/>
        </p:spPr>
        <p:txBody>
          <a:bodyPr anchor="ctr">
            <a:normAutofit/>
          </a:bodyPr>
          <a:lstStyle/>
          <a:p>
            <a:r>
              <a:rPr lang="en-GB" b="1" dirty="0"/>
              <a:t>3.CONCENTRATE </a:t>
            </a:r>
            <a:r>
              <a:rPr lang="en-GB" sz="4100" b="1" dirty="0"/>
              <a:t>&amp; CALL</a:t>
            </a:r>
            <a:br>
              <a:rPr lang="en-GB" sz="4100" b="1" dirty="0"/>
            </a:br>
            <a:r>
              <a:rPr lang="en-GB" sz="4100" b="1" i="1" dirty="0"/>
              <a:t>“&amp; a Light</a:t>
            </a:r>
            <a:r>
              <a:rPr lang="en-GB" sz="4100" b="1" dirty="0"/>
              <a:t>…”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B69FE9E-DD71-9E42-0694-4ADFD568D8E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50883204"/>
              </p:ext>
            </p:extLst>
          </p:nvPr>
        </p:nvGraphicFramePr>
        <p:xfrm>
          <a:off x="5289643" y="853489"/>
          <a:ext cx="6253722" cy="50561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502485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F074E-1E33-70E5-979E-2C80F7BE38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355B24-A18D-6144-6AE2-14514DC0CD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184C049-CBF0-FA4A-7F03-09C8F7D1D1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290" y="221225"/>
            <a:ext cx="11149599" cy="627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6876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114</TotalTime>
  <Words>273</Words>
  <Application>Microsoft Office PowerPoint</Application>
  <PresentationFormat>Widescreen</PresentationFormat>
  <Paragraphs>31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Aptos</vt:lpstr>
      <vt:lpstr>Aptos Display</vt:lpstr>
      <vt:lpstr>Arial</vt:lpstr>
      <vt:lpstr>Office Theme</vt:lpstr>
      <vt:lpstr>THE ILLUMINATION THAT BRINGS DIRECTION</vt:lpstr>
      <vt:lpstr>GOD’S GPS or GNS Psalm 119:105</vt:lpstr>
      <vt:lpstr>PowerPoint Presentation</vt:lpstr>
      <vt:lpstr>1. CONNECT WITH YOUR CREATOR  “Thy Word..”</vt:lpstr>
      <vt:lpstr>2. CONTINUE WITH THE CANDLE  “is a Lamp…”</vt:lpstr>
      <vt:lpstr>PowerPoint Presentation</vt:lpstr>
      <vt:lpstr>Toad lane museum</vt:lpstr>
      <vt:lpstr>3.CONCENTRATE &amp; CALL “&amp; a Light…”</vt:lpstr>
      <vt:lpstr>PowerPoint Presentation</vt:lpstr>
      <vt:lpstr>RECAP                 1. CONNECT WITH YOUR CREATOR  “Thy Word..”</vt:lpstr>
      <vt:lpstr>RECAP               2. CONTINUE WITH THE CANDLE  “is a Lamp…”</vt:lpstr>
      <vt:lpstr>RECAP 3.CONCENTRATE &amp; CALL “&amp; a Light…”</vt:lpstr>
      <vt:lpstr>PowerPoint Presentation</vt:lpstr>
      <vt:lpstr>NICKY GUMBLE</vt:lpstr>
      <vt:lpstr>Selwyn Hughes</vt:lpstr>
      <vt:lpstr>PowerPoint Presentation</vt:lpstr>
      <vt:lpstr>YOU VERSION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David Corke</dc:creator>
  <cp:lastModifiedBy>David Corke</cp:lastModifiedBy>
  <cp:revision>1</cp:revision>
  <dcterms:created xsi:type="dcterms:W3CDTF">2025-11-07T08:27:58Z</dcterms:created>
  <dcterms:modified xsi:type="dcterms:W3CDTF">2025-11-21T17:12:34Z</dcterms:modified>
</cp:coreProperties>
</file>