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58" r:id="rId5"/>
    <p:sldId id="259" r:id="rId6"/>
    <p:sldId id="263"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8" d="100"/>
          <a:sy n="68" d="100"/>
        </p:scale>
        <p:origin x="96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AB85E-B342-A451-5A31-4F9AFBB10F8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257C3DA-18C1-E868-1A4D-5AD58EA0E8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0C89C8F-B5C4-B71B-650C-D60F497C7F7A}"/>
              </a:ext>
            </a:extLst>
          </p:cNvPr>
          <p:cNvSpPr>
            <a:spLocks noGrp="1"/>
          </p:cNvSpPr>
          <p:nvPr>
            <p:ph type="dt" sz="half" idx="10"/>
          </p:nvPr>
        </p:nvSpPr>
        <p:spPr/>
        <p:txBody>
          <a:bodyPr/>
          <a:lstStyle/>
          <a:p>
            <a:fld id="{A9CD96CB-CAD2-4BA2-9840-957730D4684F}" type="datetimeFigureOut">
              <a:rPr lang="en-GB" smtClean="0"/>
              <a:t>15/04/2024</a:t>
            </a:fld>
            <a:endParaRPr lang="en-GB"/>
          </a:p>
        </p:txBody>
      </p:sp>
      <p:sp>
        <p:nvSpPr>
          <p:cNvPr id="5" name="Footer Placeholder 4">
            <a:extLst>
              <a:ext uri="{FF2B5EF4-FFF2-40B4-BE49-F238E27FC236}">
                <a16:creationId xmlns:a16="http://schemas.microsoft.com/office/drawing/2014/main" id="{4CAE1B1A-00F3-8BE5-5F8A-C78B1C8256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D0DB079-CEF5-BE42-1A35-E3E165DE5F04}"/>
              </a:ext>
            </a:extLst>
          </p:cNvPr>
          <p:cNvSpPr>
            <a:spLocks noGrp="1"/>
          </p:cNvSpPr>
          <p:nvPr>
            <p:ph type="sldNum" sz="quarter" idx="12"/>
          </p:nvPr>
        </p:nvSpPr>
        <p:spPr/>
        <p:txBody>
          <a:bodyPr/>
          <a:lstStyle/>
          <a:p>
            <a:fld id="{1D030329-D284-4C14-A238-B76DB4855852}" type="slidenum">
              <a:rPr lang="en-GB" smtClean="0"/>
              <a:t>‹#›</a:t>
            </a:fld>
            <a:endParaRPr lang="en-GB"/>
          </a:p>
        </p:txBody>
      </p:sp>
    </p:spTree>
    <p:extLst>
      <p:ext uri="{BB962C8B-B14F-4D97-AF65-F5344CB8AC3E}">
        <p14:creationId xmlns:p14="http://schemas.microsoft.com/office/powerpoint/2010/main" val="2549547800"/>
      </p:ext>
    </p:extLst>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F9B7C-0F26-9EE9-4BF9-CCADF13E542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91B651E-46AF-922D-DFA5-2F3C6DB80D1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7FFD79A-EB42-DD12-7DFB-F47E2393D23C}"/>
              </a:ext>
            </a:extLst>
          </p:cNvPr>
          <p:cNvSpPr>
            <a:spLocks noGrp="1"/>
          </p:cNvSpPr>
          <p:nvPr>
            <p:ph type="dt" sz="half" idx="10"/>
          </p:nvPr>
        </p:nvSpPr>
        <p:spPr/>
        <p:txBody>
          <a:bodyPr/>
          <a:lstStyle/>
          <a:p>
            <a:fld id="{A9CD96CB-CAD2-4BA2-9840-957730D4684F}" type="datetimeFigureOut">
              <a:rPr lang="en-GB" smtClean="0"/>
              <a:t>15/04/2024</a:t>
            </a:fld>
            <a:endParaRPr lang="en-GB"/>
          </a:p>
        </p:txBody>
      </p:sp>
      <p:sp>
        <p:nvSpPr>
          <p:cNvPr id="5" name="Footer Placeholder 4">
            <a:extLst>
              <a:ext uri="{FF2B5EF4-FFF2-40B4-BE49-F238E27FC236}">
                <a16:creationId xmlns:a16="http://schemas.microsoft.com/office/drawing/2014/main" id="{E0274BCC-BF2B-E57A-FCDD-BAE929D3DBC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BAB2881-94CA-E02A-1D92-E2CF62EDEB1E}"/>
              </a:ext>
            </a:extLst>
          </p:cNvPr>
          <p:cNvSpPr>
            <a:spLocks noGrp="1"/>
          </p:cNvSpPr>
          <p:nvPr>
            <p:ph type="sldNum" sz="quarter" idx="12"/>
          </p:nvPr>
        </p:nvSpPr>
        <p:spPr/>
        <p:txBody>
          <a:bodyPr/>
          <a:lstStyle/>
          <a:p>
            <a:fld id="{1D030329-D284-4C14-A238-B76DB4855852}" type="slidenum">
              <a:rPr lang="en-GB" smtClean="0"/>
              <a:t>‹#›</a:t>
            </a:fld>
            <a:endParaRPr lang="en-GB"/>
          </a:p>
        </p:txBody>
      </p:sp>
    </p:spTree>
    <p:extLst>
      <p:ext uri="{BB962C8B-B14F-4D97-AF65-F5344CB8AC3E}">
        <p14:creationId xmlns:p14="http://schemas.microsoft.com/office/powerpoint/2010/main" val="1046516052"/>
      </p:ext>
    </p:extLst>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EBF23D-C2AA-1613-0A76-D5DAE71A85C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75EA0DD-0111-3F6B-3C13-03AE065FA30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F5D5DFF-DF2E-B317-213F-AF447311F49E}"/>
              </a:ext>
            </a:extLst>
          </p:cNvPr>
          <p:cNvSpPr>
            <a:spLocks noGrp="1"/>
          </p:cNvSpPr>
          <p:nvPr>
            <p:ph type="dt" sz="half" idx="10"/>
          </p:nvPr>
        </p:nvSpPr>
        <p:spPr/>
        <p:txBody>
          <a:bodyPr/>
          <a:lstStyle/>
          <a:p>
            <a:fld id="{A9CD96CB-CAD2-4BA2-9840-957730D4684F}" type="datetimeFigureOut">
              <a:rPr lang="en-GB" smtClean="0"/>
              <a:t>15/04/2024</a:t>
            </a:fld>
            <a:endParaRPr lang="en-GB"/>
          </a:p>
        </p:txBody>
      </p:sp>
      <p:sp>
        <p:nvSpPr>
          <p:cNvPr id="5" name="Footer Placeholder 4">
            <a:extLst>
              <a:ext uri="{FF2B5EF4-FFF2-40B4-BE49-F238E27FC236}">
                <a16:creationId xmlns:a16="http://schemas.microsoft.com/office/drawing/2014/main" id="{78B384E6-DCC7-72E2-A661-BCEB6677497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DD08FCA-9026-5625-8D3C-2B1FE46919A2}"/>
              </a:ext>
            </a:extLst>
          </p:cNvPr>
          <p:cNvSpPr>
            <a:spLocks noGrp="1"/>
          </p:cNvSpPr>
          <p:nvPr>
            <p:ph type="sldNum" sz="quarter" idx="12"/>
          </p:nvPr>
        </p:nvSpPr>
        <p:spPr/>
        <p:txBody>
          <a:bodyPr/>
          <a:lstStyle/>
          <a:p>
            <a:fld id="{1D030329-D284-4C14-A238-B76DB4855852}" type="slidenum">
              <a:rPr lang="en-GB" smtClean="0"/>
              <a:t>‹#›</a:t>
            </a:fld>
            <a:endParaRPr lang="en-GB"/>
          </a:p>
        </p:txBody>
      </p:sp>
    </p:spTree>
    <p:extLst>
      <p:ext uri="{BB962C8B-B14F-4D97-AF65-F5344CB8AC3E}">
        <p14:creationId xmlns:p14="http://schemas.microsoft.com/office/powerpoint/2010/main" val="2423348382"/>
      </p:ext>
    </p:extLst>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0A1A90-C47F-615E-D5D5-EE6C613D8F5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D33E7CE-2C4D-1DBA-60EC-45B6FA1BC8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8A08CAD-B015-3865-43EF-14A52F8E115C}"/>
              </a:ext>
            </a:extLst>
          </p:cNvPr>
          <p:cNvSpPr>
            <a:spLocks noGrp="1"/>
          </p:cNvSpPr>
          <p:nvPr>
            <p:ph type="dt" sz="half" idx="10"/>
          </p:nvPr>
        </p:nvSpPr>
        <p:spPr/>
        <p:txBody>
          <a:bodyPr/>
          <a:lstStyle/>
          <a:p>
            <a:fld id="{A9CD96CB-CAD2-4BA2-9840-957730D4684F}" type="datetimeFigureOut">
              <a:rPr lang="en-GB" smtClean="0"/>
              <a:t>15/04/2024</a:t>
            </a:fld>
            <a:endParaRPr lang="en-GB"/>
          </a:p>
        </p:txBody>
      </p:sp>
      <p:sp>
        <p:nvSpPr>
          <p:cNvPr id="5" name="Footer Placeholder 4">
            <a:extLst>
              <a:ext uri="{FF2B5EF4-FFF2-40B4-BE49-F238E27FC236}">
                <a16:creationId xmlns:a16="http://schemas.microsoft.com/office/drawing/2014/main" id="{58910CC9-3534-396D-7BFA-D2B45453C8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93ADFC4-4143-D7F2-6548-4578AA7E4A71}"/>
              </a:ext>
            </a:extLst>
          </p:cNvPr>
          <p:cNvSpPr>
            <a:spLocks noGrp="1"/>
          </p:cNvSpPr>
          <p:nvPr>
            <p:ph type="sldNum" sz="quarter" idx="12"/>
          </p:nvPr>
        </p:nvSpPr>
        <p:spPr/>
        <p:txBody>
          <a:bodyPr/>
          <a:lstStyle/>
          <a:p>
            <a:fld id="{1D030329-D284-4C14-A238-B76DB4855852}" type="slidenum">
              <a:rPr lang="en-GB" smtClean="0"/>
              <a:t>‹#›</a:t>
            </a:fld>
            <a:endParaRPr lang="en-GB"/>
          </a:p>
        </p:txBody>
      </p:sp>
    </p:spTree>
    <p:extLst>
      <p:ext uri="{BB962C8B-B14F-4D97-AF65-F5344CB8AC3E}">
        <p14:creationId xmlns:p14="http://schemas.microsoft.com/office/powerpoint/2010/main" val="2148100453"/>
      </p:ext>
    </p:extLst>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11FA5-9C17-C9F9-FFE2-377A47E165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0448A7C-28EE-10F2-6063-03E60ADF5D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E0C27C0-D58A-F25B-5431-20165F22C81F}"/>
              </a:ext>
            </a:extLst>
          </p:cNvPr>
          <p:cNvSpPr>
            <a:spLocks noGrp="1"/>
          </p:cNvSpPr>
          <p:nvPr>
            <p:ph type="dt" sz="half" idx="10"/>
          </p:nvPr>
        </p:nvSpPr>
        <p:spPr/>
        <p:txBody>
          <a:bodyPr/>
          <a:lstStyle/>
          <a:p>
            <a:fld id="{A9CD96CB-CAD2-4BA2-9840-957730D4684F}" type="datetimeFigureOut">
              <a:rPr lang="en-GB" smtClean="0"/>
              <a:t>15/04/2024</a:t>
            </a:fld>
            <a:endParaRPr lang="en-GB"/>
          </a:p>
        </p:txBody>
      </p:sp>
      <p:sp>
        <p:nvSpPr>
          <p:cNvPr id="5" name="Footer Placeholder 4">
            <a:extLst>
              <a:ext uri="{FF2B5EF4-FFF2-40B4-BE49-F238E27FC236}">
                <a16:creationId xmlns:a16="http://schemas.microsoft.com/office/drawing/2014/main" id="{5C590FF4-0A10-A9DB-7F28-CBDE990B814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C80E1C8-F312-925A-5471-ADF4EBB073DB}"/>
              </a:ext>
            </a:extLst>
          </p:cNvPr>
          <p:cNvSpPr>
            <a:spLocks noGrp="1"/>
          </p:cNvSpPr>
          <p:nvPr>
            <p:ph type="sldNum" sz="quarter" idx="12"/>
          </p:nvPr>
        </p:nvSpPr>
        <p:spPr/>
        <p:txBody>
          <a:bodyPr/>
          <a:lstStyle/>
          <a:p>
            <a:fld id="{1D030329-D284-4C14-A238-B76DB4855852}" type="slidenum">
              <a:rPr lang="en-GB" smtClean="0"/>
              <a:t>‹#›</a:t>
            </a:fld>
            <a:endParaRPr lang="en-GB"/>
          </a:p>
        </p:txBody>
      </p:sp>
    </p:spTree>
    <p:extLst>
      <p:ext uri="{BB962C8B-B14F-4D97-AF65-F5344CB8AC3E}">
        <p14:creationId xmlns:p14="http://schemas.microsoft.com/office/powerpoint/2010/main" val="3095017853"/>
      </p:ext>
    </p:extLst>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24199-9B06-F12E-AD57-CA87BA81E19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69BF0AE-D976-8114-1F61-B6B07F4E741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A65172B-CB34-0FBB-FC44-1A447FB76C8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AA80F37-116F-8A6F-5CAE-E9AE55744213}"/>
              </a:ext>
            </a:extLst>
          </p:cNvPr>
          <p:cNvSpPr>
            <a:spLocks noGrp="1"/>
          </p:cNvSpPr>
          <p:nvPr>
            <p:ph type="dt" sz="half" idx="10"/>
          </p:nvPr>
        </p:nvSpPr>
        <p:spPr/>
        <p:txBody>
          <a:bodyPr/>
          <a:lstStyle/>
          <a:p>
            <a:fld id="{A9CD96CB-CAD2-4BA2-9840-957730D4684F}" type="datetimeFigureOut">
              <a:rPr lang="en-GB" smtClean="0"/>
              <a:t>15/04/2024</a:t>
            </a:fld>
            <a:endParaRPr lang="en-GB"/>
          </a:p>
        </p:txBody>
      </p:sp>
      <p:sp>
        <p:nvSpPr>
          <p:cNvPr id="6" name="Footer Placeholder 5">
            <a:extLst>
              <a:ext uri="{FF2B5EF4-FFF2-40B4-BE49-F238E27FC236}">
                <a16:creationId xmlns:a16="http://schemas.microsoft.com/office/drawing/2014/main" id="{B4876F85-FE1D-CAFC-2465-3BBD8C30A25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7FB6A9E-DD82-F236-CEBE-FCE16AB23E9A}"/>
              </a:ext>
            </a:extLst>
          </p:cNvPr>
          <p:cNvSpPr>
            <a:spLocks noGrp="1"/>
          </p:cNvSpPr>
          <p:nvPr>
            <p:ph type="sldNum" sz="quarter" idx="12"/>
          </p:nvPr>
        </p:nvSpPr>
        <p:spPr/>
        <p:txBody>
          <a:bodyPr/>
          <a:lstStyle/>
          <a:p>
            <a:fld id="{1D030329-D284-4C14-A238-B76DB4855852}" type="slidenum">
              <a:rPr lang="en-GB" smtClean="0"/>
              <a:t>‹#›</a:t>
            </a:fld>
            <a:endParaRPr lang="en-GB"/>
          </a:p>
        </p:txBody>
      </p:sp>
    </p:spTree>
    <p:extLst>
      <p:ext uri="{BB962C8B-B14F-4D97-AF65-F5344CB8AC3E}">
        <p14:creationId xmlns:p14="http://schemas.microsoft.com/office/powerpoint/2010/main" val="4187271379"/>
      </p:ext>
    </p:extLst>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3EB66-6669-F4A7-CC7E-4D70E5A5C70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45A26F4-E2A3-B3B3-4A7B-5B23BD07F1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FE73DB-2E66-64B4-4D59-0FDDF73AB1A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9BA7A80-D98A-A447-323E-D072B2373C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41568B8-0C3F-5634-B99F-9872FE1E399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EB70A48-A6F1-3806-2B75-A35F96084B8D}"/>
              </a:ext>
            </a:extLst>
          </p:cNvPr>
          <p:cNvSpPr>
            <a:spLocks noGrp="1"/>
          </p:cNvSpPr>
          <p:nvPr>
            <p:ph type="dt" sz="half" idx="10"/>
          </p:nvPr>
        </p:nvSpPr>
        <p:spPr/>
        <p:txBody>
          <a:bodyPr/>
          <a:lstStyle/>
          <a:p>
            <a:fld id="{A9CD96CB-CAD2-4BA2-9840-957730D4684F}" type="datetimeFigureOut">
              <a:rPr lang="en-GB" smtClean="0"/>
              <a:t>15/04/2024</a:t>
            </a:fld>
            <a:endParaRPr lang="en-GB"/>
          </a:p>
        </p:txBody>
      </p:sp>
      <p:sp>
        <p:nvSpPr>
          <p:cNvPr id="8" name="Footer Placeholder 7">
            <a:extLst>
              <a:ext uri="{FF2B5EF4-FFF2-40B4-BE49-F238E27FC236}">
                <a16:creationId xmlns:a16="http://schemas.microsoft.com/office/drawing/2014/main" id="{551B6602-53BA-D8E2-43A6-5B396B0DB4B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462CD0A-1E7B-ACA0-B846-20866200D7D3}"/>
              </a:ext>
            </a:extLst>
          </p:cNvPr>
          <p:cNvSpPr>
            <a:spLocks noGrp="1"/>
          </p:cNvSpPr>
          <p:nvPr>
            <p:ph type="sldNum" sz="quarter" idx="12"/>
          </p:nvPr>
        </p:nvSpPr>
        <p:spPr/>
        <p:txBody>
          <a:bodyPr/>
          <a:lstStyle/>
          <a:p>
            <a:fld id="{1D030329-D284-4C14-A238-B76DB4855852}" type="slidenum">
              <a:rPr lang="en-GB" smtClean="0"/>
              <a:t>‹#›</a:t>
            </a:fld>
            <a:endParaRPr lang="en-GB"/>
          </a:p>
        </p:txBody>
      </p:sp>
    </p:spTree>
    <p:extLst>
      <p:ext uri="{BB962C8B-B14F-4D97-AF65-F5344CB8AC3E}">
        <p14:creationId xmlns:p14="http://schemas.microsoft.com/office/powerpoint/2010/main" val="4230526814"/>
      </p:ext>
    </p:extLst>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DE695-4BCE-7854-3D35-C13B647693F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ACD1DDF-72DD-F7B0-2CCC-083153FD868C}"/>
              </a:ext>
            </a:extLst>
          </p:cNvPr>
          <p:cNvSpPr>
            <a:spLocks noGrp="1"/>
          </p:cNvSpPr>
          <p:nvPr>
            <p:ph type="dt" sz="half" idx="10"/>
          </p:nvPr>
        </p:nvSpPr>
        <p:spPr/>
        <p:txBody>
          <a:bodyPr/>
          <a:lstStyle/>
          <a:p>
            <a:fld id="{A9CD96CB-CAD2-4BA2-9840-957730D4684F}" type="datetimeFigureOut">
              <a:rPr lang="en-GB" smtClean="0"/>
              <a:t>15/04/2024</a:t>
            </a:fld>
            <a:endParaRPr lang="en-GB"/>
          </a:p>
        </p:txBody>
      </p:sp>
      <p:sp>
        <p:nvSpPr>
          <p:cNvPr id="4" name="Footer Placeholder 3">
            <a:extLst>
              <a:ext uri="{FF2B5EF4-FFF2-40B4-BE49-F238E27FC236}">
                <a16:creationId xmlns:a16="http://schemas.microsoft.com/office/drawing/2014/main" id="{5CC268C8-B1EE-A559-B5E3-375750AB6FB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A06C009-0B99-D6B1-6E8F-1B91585BFF13}"/>
              </a:ext>
            </a:extLst>
          </p:cNvPr>
          <p:cNvSpPr>
            <a:spLocks noGrp="1"/>
          </p:cNvSpPr>
          <p:nvPr>
            <p:ph type="sldNum" sz="quarter" idx="12"/>
          </p:nvPr>
        </p:nvSpPr>
        <p:spPr/>
        <p:txBody>
          <a:bodyPr/>
          <a:lstStyle/>
          <a:p>
            <a:fld id="{1D030329-D284-4C14-A238-B76DB4855852}" type="slidenum">
              <a:rPr lang="en-GB" smtClean="0"/>
              <a:t>‹#›</a:t>
            </a:fld>
            <a:endParaRPr lang="en-GB"/>
          </a:p>
        </p:txBody>
      </p:sp>
    </p:spTree>
    <p:extLst>
      <p:ext uri="{BB962C8B-B14F-4D97-AF65-F5344CB8AC3E}">
        <p14:creationId xmlns:p14="http://schemas.microsoft.com/office/powerpoint/2010/main" val="2426329264"/>
      </p:ext>
    </p:extLst>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A41CF0-D3BC-890D-7AEE-44616793A5E8}"/>
              </a:ext>
            </a:extLst>
          </p:cNvPr>
          <p:cNvSpPr>
            <a:spLocks noGrp="1"/>
          </p:cNvSpPr>
          <p:nvPr>
            <p:ph type="dt" sz="half" idx="10"/>
          </p:nvPr>
        </p:nvSpPr>
        <p:spPr/>
        <p:txBody>
          <a:bodyPr/>
          <a:lstStyle/>
          <a:p>
            <a:fld id="{A9CD96CB-CAD2-4BA2-9840-957730D4684F}" type="datetimeFigureOut">
              <a:rPr lang="en-GB" smtClean="0"/>
              <a:t>15/04/2024</a:t>
            </a:fld>
            <a:endParaRPr lang="en-GB"/>
          </a:p>
        </p:txBody>
      </p:sp>
      <p:sp>
        <p:nvSpPr>
          <p:cNvPr id="3" name="Footer Placeholder 2">
            <a:extLst>
              <a:ext uri="{FF2B5EF4-FFF2-40B4-BE49-F238E27FC236}">
                <a16:creationId xmlns:a16="http://schemas.microsoft.com/office/drawing/2014/main" id="{BF67C932-1283-9F1D-6DBC-E1C565E25DC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77DC5E2-BF3D-C76E-1374-9BFA772B6CBE}"/>
              </a:ext>
            </a:extLst>
          </p:cNvPr>
          <p:cNvSpPr>
            <a:spLocks noGrp="1"/>
          </p:cNvSpPr>
          <p:nvPr>
            <p:ph type="sldNum" sz="quarter" idx="12"/>
          </p:nvPr>
        </p:nvSpPr>
        <p:spPr/>
        <p:txBody>
          <a:bodyPr/>
          <a:lstStyle/>
          <a:p>
            <a:fld id="{1D030329-D284-4C14-A238-B76DB4855852}" type="slidenum">
              <a:rPr lang="en-GB" smtClean="0"/>
              <a:t>‹#›</a:t>
            </a:fld>
            <a:endParaRPr lang="en-GB"/>
          </a:p>
        </p:txBody>
      </p:sp>
    </p:spTree>
    <p:extLst>
      <p:ext uri="{BB962C8B-B14F-4D97-AF65-F5344CB8AC3E}">
        <p14:creationId xmlns:p14="http://schemas.microsoft.com/office/powerpoint/2010/main" val="757417634"/>
      </p:ext>
    </p:extLst>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5D0DD-B4C3-9D38-21D1-3A0A7BFDEC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7DD1049-BD8E-9A10-51FB-9514B432CA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C5D5D38-6621-C999-BCD7-86E142A3B5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BB1B16-096D-88BC-C9EB-FB17337AFC0C}"/>
              </a:ext>
            </a:extLst>
          </p:cNvPr>
          <p:cNvSpPr>
            <a:spLocks noGrp="1"/>
          </p:cNvSpPr>
          <p:nvPr>
            <p:ph type="dt" sz="half" idx="10"/>
          </p:nvPr>
        </p:nvSpPr>
        <p:spPr/>
        <p:txBody>
          <a:bodyPr/>
          <a:lstStyle/>
          <a:p>
            <a:fld id="{A9CD96CB-CAD2-4BA2-9840-957730D4684F}" type="datetimeFigureOut">
              <a:rPr lang="en-GB" smtClean="0"/>
              <a:t>15/04/2024</a:t>
            </a:fld>
            <a:endParaRPr lang="en-GB"/>
          </a:p>
        </p:txBody>
      </p:sp>
      <p:sp>
        <p:nvSpPr>
          <p:cNvPr id="6" name="Footer Placeholder 5">
            <a:extLst>
              <a:ext uri="{FF2B5EF4-FFF2-40B4-BE49-F238E27FC236}">
                <a16:creationId xmlns:a16="http://schemas.microsoft.com/office/drawing/2014/main" id="{D5610A55-0055-E829-8234-97A018DEC85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E5B0D7A-830E-98F5-3C5F-0BA64CB02DB6}"/>
              </a:ext>
            </a:extLst>
          </p:cNvPr>
          <p:cNvSpPr>
            <a:spLocks noGrp="1"/>
          </p:cNvSpPr>
          <p:nvPr>
            <p:ph type="sldNum" sz="quarter" idx="12"/>
          </p:nvPr>
        </p:nvSpPr>
        <p:spPr/>
        <p:txBody>
          <a:bodyPr/>
          <a:lstStyle/>
          <a:p>
            <a:fld id="{1D030329-D284-4C14-A238-B76DB4855852}" type="slidenum">
              <a:rPr lang="en-GB" smtClean="0"/>
              <a:t>‹#›</a:t>
            </a:fld>
            <a:endParaRPr lang="en-GB"/>
          </a:p>
        </p:txBody>
      </p:sp>
    </p:spTree>
    <p:extLst>
      <p:ext uri="{BB962C8B-B14F-4D97-AF65-F5344CB8AC3E}">
        <p14:creationId xmlns:p14="http://schemas.microsoft.com/office/powerpoint/2010/main" val="1621457786"/>
      </p:ext>
    </p:extLst>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E2F9D-982E-E674-DA7E-C68D9766DD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6032A56-ACC7-95E8-75FA-2810B7B357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7A5CED1-9DF7-0DBA-B9C0-977C472B6C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FFDCB8-6C2B-BE96-1111-CC387490ECB6}"/>
              </a:ext>
            </a:extLst>
          </p:cNvPr>
          <p:cNvSpPr>
            <a:spLocks noGrp="1"/>
          </p:cNvSpPr>
          <p:nvPr>
            <p:ph type="dt" sz="half" idx="10"/>
          </p:nvPr>
        </p:nvSpPr>
        <p:spPr/>
        <p:txBody>
          <a:bodyPr/>
          <a:lstStyle/>
          <a:p>
            <a:fld id="{A9CD96CB-CAD2-4BA2-9840-957730D4684F}" type="datetimeFigureOut">
              <a:rPr lang="en-GB" smtClean="0"/>
              <a:t>15/04/2024</a:t>
            </a:fld>
            <a:endParaRPr lang="en-GB"/>
          </a:p>
        </p:txBody>
      </p:sp>
      <p:sp>
        <p:nvSpPr>
          <p:cNvPr id="6" name="Footer Placeholder 5">
            <a:extLst>
              <a:ext uri="{FF2B5EF4-FFF2-40B4-BE49-F238E27FC236}">
                <a16:creationId xmlns:a16="http://schemas.microsoft.com/office/drawing/2014/main" id="{80F30B18-E52C-B340-3B15-9E71E9913A3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012C878-617F-7672-F581-E7A713E5477F}"/>
              </a:ext>
            </a:extLst>
          </p:cNvPr>
          <p:cNvSpPr>
            <a:spLocks noGrp="1"/>
          </p:cNvSpPr>
          <p:nvPr>
            <p:ph type="sldNum" sz="quarter" idx="12"/>
          </p:nvPr>
        </p:nvSpPr>
        <p:spPr/>
        <p:txBody>
          <a:bodyPr/>
          <a:lstStyle/>
          <a:p>
            <a:fld id="{1D030329-D284-4C14-A238-B76DB4855852}" type="slidenum">
              <a:rPr lang="en-GB" smtClean="0"/>
              <a:t>‹#›</a:t>
            </a:fld>
            <a:endParaRPr lang="en-GB"/>
          </a:p>
        </p:txBody>
      </p:sp>
    </p:spTree>
    <p:extLst>
      <p:ext uri="{BB962C8B-B14F-4D97-AF65-F5344CB8AC3E}">
        <p14:creationId xmlns:p14="http://schemas.microsoft.com/office/powerpoint/2010/main" val="3550794316"/>
      </p:ext>
    </p:extLst>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8EC8F55-F625-A775-19D1-2ADA00EB9A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CD26D1E-9AFB-3E44-0356-40380C69B1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12CA43F-29AB-D95A-3380-09C395B1CF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CD96CB-CAD2-4BA2-9840-957730D4684F}" type="datetimeFigureOut">
              <a:rPr lang="en-GB" smtClean="0"/>
              <a:t>15/04/2024</a:t>
            </a:fld>
            <a:endParaRPr lang="en-GB"/>
          </a:p>
        </p:txBody>
      </p:sp>
      <p:sp>
        <p:nvSpPr>
          <p:cNvPr id="5" name="Footer Placeholder 4">
            <a:extLst>
              <a:ext uri="{FF2B5EF4-FFF2-40B4-BE49-F238E27FC236}">
                <a16:creationId xmlns:a16="http://schemas.microsoft.com/office/drawing/2014/main" id="{D7BD84A9-9B43-1DE9-7652-665FA72313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586A1F5-C483-E6D0-EB27-7321B5CB38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030329-D284-4C14-A238-B76DB4855852}" type="slidenum">
              <a:rPr lang="en-GB" smtClean="0"/>
              <a:t>‹#›</a:t>
            </a:fld>
            <a:endParaRPr lang="en-GB"/>
          </a:p>
        </p:txBody>
      </p:sp>
    </p:spTree>
    <p:extLst>
      <p:ext uri="{BB962C8B-B14F-4D97-AF65-F5344CB8AC3E}">
        <p14:creationId xmlns:p14="http://schemas.microsoft.com/office/powerpoint/2010/main" val="2130738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randomBar dir="ver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c 15">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F7C7462-CDA0-54BD-2401-81E19218E0FC}"/>
              </a:ext>
            </a:extLst>
          </p:cNvPr>
          <p:cNvSpPr>
            <a:spLocks noGrp="1"/>
          </p:cNvSpPr>
          <p:nvPr>
            <p:ph type="ctrTitle"/>
          </p:nvPr>
        </p:nvSpPr>
        <p:spPr>
          <a:xfrm>
            <a:off x="4038600" y="1939159"/>
            <a:ext cx="7644627" cy="2751086"/>
          </a:xfrm>
        </p:spPr>
        <p:txBody>
          <a:bodyPr>
            <a:normAutofit/>
          </a:bodyPr>
          <a:lstStyle/>
          <a:p>
            <a:pPr algn="r"/>
            <a:r>
              <a:rPr lang="en-US" sz="8000" b="1" dirty="0"/>
              <a:t>LIFE – LIFE - LIFE</a:t>
            </a:r>
            <a:endParaRPr lang="en-GB" sz="8000" b="1" dirty="0"/>
          </a:p>
        </p:txBody>
      </p:sp>
      <p:sp>
        <p:nvSpPr>
          <p:cNvPr id="3" name="Subtitle 2">
            <a:extLst>
              <a:ext uri="{FF2B5EF4-FFF2-40B4-BE49-F238E27FC236}">
                <a16:creationId xmlns:a16="http://schemas.microsoft.com/office/drawing/2014/main" id="{8125A3E3-7EB2-7983-F3A9-C5D832878A91}"/>
              </a:ext>
            </a:extLst>
          </p:cNvPr>
          <p:cNvSpPr>
            <a:spLocks noGrp="1"/>
          </p:cNvSpPr>
          <p:nvPr>
            <p:ph type="subTitle" idx="1"/>
          </p:nvPr>
        </p:nvSpPr>
        <p:spPr>
          <a:xfrm>
            <a:off x="4038600" y="4782320"/>
            <a:ext cx="7644627" cy="1329443"/>
          </a:xfrm>
        </p:spPr>
        <p:txBody>
          <a:bodyPr>
            <a:normAutofit/>
          </a:bodyPr>
          <a:lstStyle/>
          <a:p>
            <a:pPr algn="r"/>
            <a:r>
              <a:rPr lang="en-US" sz="6000" dirty="0"/>
              <a:t>John 11:25</a:t>
            </a:r>
            <a:endParaRPr lang="en-GB" sz="6000" dirty="0"/>
          </a:p>
        </p:txBody>
      </p:sp>
    </p:spTree>
    <p:extLst>
      <p:ext uri="{BB962C8B-B14F-4D97-AF65-F5344CB8AC3E}">
        <p14:creationId xmlns:p14="http://schemas.microsoft.com/office/powerpoint/2010/main" val="531555839"/>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par>
                                <p:cTn id="8" presetID="10" presetClass="entr" presetSubtype="0" fill="hold" grpId="0" nodeType="withEffect">
                                  <p:stCondLst>
                                    <p:cond delay="1000"/>
                                  </p:stCondLst>
                                  <p:iterate type="wd">
                                    <p:tmPct val="15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0549C284-64A3-5B9A-E32E-E3A42E9A3AD8}"/>
              </a:ext>
            </a:extLst>
          </p:cNvPr>
          <p:cNvPicPr>
            <a:picLocks noGrp="1" noChangeAspect="1"/>
          </p:cNvPicPr>
          <p:nvPr>
            <p:ph idx="1"/>
          </p:nvPr>
        </p:nvPicPr>
        <p:blipFill>
          <a:blip r:embed="rId2"/>
          <a:stretch>
            <a:fillRect/>
          </a:stretch>
        </p:blipFill>
        <p:spPr>
          <a:xfrm>
            <a:off x="764835" y="643466"/>
            <a:ext cx="10662329" cy="5571067"/>
          </a:xfrm>
          <a:prstGeom prst="rect">
            <a:avLst/>
          </a:prstGeom>
        </p:spPr>
      </p:pic>
    </p:spTree>
    <p:extLst>
      <p:ext uri="{BB962C8B-B14F-4D97-AF65-F5344CB8AC3E}">
        <p14:creationId xmlns:p14="http://schemas.microsoft.com/office/powerpoint/2010/main" val="1060869745"/>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2BA5E5-3FBD-9704-1845-333ECF075A44}"/>
              </a:ext>
            </a:extLst>
          </p:cNvPr>
          <p:cNvSpPr>
            <a:spLocks noGrp="1"/>
          </p:cNvSpPr>
          <p:nvPr>
            <p:ph type="title"/>
          </p:nvPr>
        </p:nvSpPr>
        <p:spPr>
          <a:xfrm>
            <a:off x="686834" y="1153572"/>
            <a:ext cx="3200400" cy="4461163"/>
          </a:xfrm>
        </p:spPr>
        <p:txBody>
          <a:bodyPr>
            <a:normAutofit/>
          </a:bodyPr>
          <a:lstStyle/>
          <a:p>
            <a:r>
              <a:rPr lang="en-US" sz="4800" dirty="0">
                <a:solidFill>
                  <a:srgbClr val="FFFFFF"/>
                </a:solidFill>
              </a:rPr>
              <a:t>GREATNESS OF JESUS</a:t>
            </a:r>
            <a:endParaRPr lang="en-GB" sz="4800"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B884A37-A0A1-D63D-A77D-D353EA5BD035}"/>
              </a:ext>
            </a:extLst>
          </p:cNvPr>
          <p:cNvSpPr>
            <a:spLocks noGrp="1"/>
          </p:cNvSpPr>
          <p:nvPr>
            <p:ph idx="1"/>
          </p:nvPr>
        </p:nvSpPr>
        <p:spPr>
          <a:xfrm>
            <a:off x="4447308" y="591344"/>
            <a:ext cx="6906491" cy="5585619"/>
          </a:xfrm>
        </p:spPr>
        <p:txBody>
          <a:bodyPr anchor="ctr">
            <a:normAutofit/>
          </a:bodyPr>
          <a:lstStyle/>
          <a:p>
            <a:r>
              <a:rPr lang="en-US" b="1" dirty="0"/>
              <a:t>WHAT JESUS IS </a:t>
            </a:r>
          </a:p>
          <a:p>
            <a:r>
              <a:rPr lang="en-US" dirty="0"/>
              <a:t>POWER John 11:25a</a:t>
            </a:r>
          </a:p>
          <a:p>
            <a:r>
              <a:rPr lang="en-US" dirty="0"/>
              <a:t>“…</a:t>
            </a:r>
            <a:r>
              <a:rPr lang="en-US" b="1" i="1" dirty="0"/>
              <a:t>I  am the resurrection &amp; the life</a:t>
            </a:r>
            <a:r>
              <a:rPr lang="en-US" dirty="0"/>
              <a:t>…”</a:t>
            </a:r>
          </a:p>
          <a:p>
            <a:r>
              <a:rPr lang="en-US" dirty="0"/>
              <a:t>PURPOSE John 6:41</a:t>
            </a:r>
          </a:p>
          <a:p>
            <a:r>
              <a:rPr lang="en-US" dirty="0"/>
              <a:t>“...</a:t>
            </a:r>
            <a:r>
              <a:rPr lang="en-US" b="1" i="1" dirty="0"/>
              <a:t>That you might know that Jesus Christ…the Son of God</a:t>
            </a:r>
            <a:r>
              <a:rPr lang="en-US" dirty="0"/>
              <a:t>”</a:t>
            </a:r>
          </a:p>
          <a:p>
            <a:r>
              <a:rPr lang="en-US" dirty="0"/>
              <a:t>PLEASURE John 5:21</a:t>
            </a:r>
          </a:p>
          <a:p>
            <a:r>
              <a:rPr lang="en-US" dirty="0"/>
              <a:t>“</a:t>
            </a:r>
            <a:r>
              <a:rPr lang="en-US" b="1" i="1" dirty="0"/>
              <a:t>For just as the Father raises the dead &amp; gives life, even so the Son gives life to whom He is pleased to give it</a:t>
            </a:r>
            <a:r>
              <a:rPr lang="en-US" dirty="0"/>
              <a:t>…” </a:t>
            </a:r>
            <a:endParaRPr lang="en-GB" dirty="0"/>
          </a:p>
        </p:txBody>
      </p:sp>
    </p:spTree>
    <p:extLst>
      <p:ext uri="{BB962C8B-B14F-4D97-AF65-F5344CB8AC3E}">
        <p14:creationId xmlns:p14="http://schemas.microsoft.com/office/powerpoint/2010/main" val="469000940"/>
      </p:ext>
    </p:extLst>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878D981-2D5B-A531-D5B4-FC84C72AAB23}"/>
              </a:ext>
            </a:extLst>
          </p:cNvPr>
          <p:cNvSpPr>
            <a:spLocks noGrp="1"/>
          </p:cNvSpPr>
          <p:nvPr>
            <p:ph type="title"/>
          </p:nvPr>
        </p:nvSpPr>
        <p:spPr>
          <a:xfrm>
            <a:off x="686834" y="1153572"/>
            <a:ext cx="3200400" cy="4461163"/>
          </a:xfrm>
        </p:spPr>
        <p:txBody>
          <a:bodyPr>
            <a:normAutofit/>
          </a:bodyPr>
          <a:lstStyle/>
          <a:p>
            <a:r>
              <a:rPr lang="en-US" sz="4800" dirty="0">
                <a:solidFill>
                  <a:srgbClr val="FFFFFF"/>
                </a:solidFill>
              </a:rPr>
              <a:t>GRASP THE HOPE</a:t>
            </a:r>
            <a:endParaRPr lang="en-GB" sz="4800"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A2C645A3-2DBF-2F49-8B6A-D8FEE1B65FB2}"/>
              </a:ext>
            </a:extLst>
          </p:cNvPr>
          <p:cNvSpPr>
            <a:spLocks noGrp="1"/>
          </p:cNvSpPr>
          <p:nvPr>
            <p:ph idx="1"/>
          </p:nvPr>
        </p:nvSpPr>
        <p:spPr>
          <a:xfrm>
            <a:off x="4447308" y="591344"/>
            <a:ext cx="6906491" cy="5585619"/>
          </a:xfrm>
        </p:spPr>
        <p:txBody>
          <a:bodyPr anchor="ctr">
            <a:normAutofit/>
          </a:bodyPr>
          <a:lstStyle/>
          <a:p>
            <a:r>
              <a:rPr lang="en-US" sz="3600" dirty="0"/>
              <a:t>What you must do</a:t>
            </a:r>
          </a:p>
          <a:p>
            <a:r>
              <a:rPr lang="en-US" sz="3600" b="1" dirty="0"/>
              <a:t>FAITH </a:t>
            </a:r>
          </a:p>
          <a:p>
            <a:r>
              <a:rPr lang="en-US" sz="3600" dirty="0"/>
              <a:t>“</a:t>
            </a:r>
            <a:r>
              <a:rPr lang="en-US" sz="3600" b="1" i="1" dirty="0"/>
              <a:t>The one who believes in me will live</a:t>
            </a:r>
            <a:r>
              <a:rPr lang="en-US" sz="3600" dirty="0"/>
              <a:t>,…”</a:t>
            </a:r>
          </a:p>
          <a:p>
            <a:r>
              <a:rPr lang="en-US" sz="3600" b="1" dirty="0"/>
              <a:t>FACE IT  </a:t>
            </a:r>
          </a:p>
          <a:p>
            <a:r>
              <a:rPr lang="en-US" sz="3600" dirty="0"/>
              <a:t>“…</a:t>
            </a:r>
            <a:r>
              <a:rPr lang="en-US" sz="3600" b="1" i="1" dirty="0"/>
              <a:t>Even though they die</a:t>
            </a:r>
            <a:r>
              <a:rPr lang="en-US" sz="3600" dirty="0"/>
              <a:t>…”</a:t>
            </a:r>
          </a:p>
          <a:p>
            <a:r>
              <a:rPr lang="en-US" sz="3600" b="1" dirty="0"/>
              <a:t>FULLNESS</a:t>
            </a:r>
          </a:p>
          <a:p>
            <a:r>
              <a:rPr lang="en-US" sz="3600" dirty="0"/>
              <a:t> “…</a:t>
            </a:r>
            <a:r>
              <a:rPr lang="en-US" sz="3600" b="1" i="1" dirty="0"/>
              <a:t>You Live</a:t>
            </a:r>
            <a:r>
              <a:rPr lang="en-US" sz="3600" dirty="0"/>
              <a:t>…”</a:t>
            </a:r>
            <a:endParaRPr lang="en-GB" sz="3600" dirty="0"/>
          </a:p>
        </p:txBody>
      </p:sp>
    </p:spTree>
    <p:extLst>
      <p:ext uri="{BB962C8B-B14F-4D97-AF65-F5344CB8AC3E}">
        <p14:creationId xmlns:p14="http://schemas.microsoft.com/office/powerpoint/2010/main" val="1527943330"/>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8B56CA3-35DC-1D4F-D952-A947E883518C}"/>
              </a:ext>
            </a:extLst>
          </p:cNvPr>
          <p:cNvSpPr>
            <a:spLocks noGrp="1"/>
          </p:cNvSpPr>
          <p:nvPr>
            <p:ph type="title"/>
          </p:nvPr>
        </p:nvSpPr>
        <p:spPr>
          <a:xfrm>
            <a:off x="686834" y="1153572"/>
            <a:ext cx="3200400" cy="4461163"/>
          </a:xfrm>
        </p:spPr>
        <p:txBody>
          <a:bodyPr>
            <a:normAutofit/>
          </a:bodyPr>
          <a:lstStyle/>
          <a:p>
            <a:r>
              <a:rPr lang="en-US" sz="4800" dirty="0">
                <a:solidFill>
                  <a:srgbClr val="FFFFFF"/>
                </a:solidFill>
              </a:rPr>
              <a:t>GLORY OF HEAVEN</a:t>
            </a:r>
            <a:endParaRPr lang="en-GB" sz="4800"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4" name="Content Placeholder 2">
            <a:extLst>
              <a:ext uri="{FF2B5EF4-FFF2-40B4-BE49-F238E27FC236}">
                <a16:creationId xmlns:a16="http://schemas.microsoft.com/office/drawing/2014/main" id="{241D7A93-9FA7-0D52-C456-EEDF33450C74}"/>
              </a:ext>
            </a:extLst>
          </p:cNvPr>
          <p:cNvSpPr>
            <a:spLocks noGrp="1"/>
          </p:cNvSpPr>
          <p:nvPr>
            <p:ph idx="1"/>
          </p:nvPr>
        </p:nvSpPr>
        <p:spPr>
          <a:xfrm>
            <a:off x="4447308" y="591344"/>
            <a:ext cx="6906491" cy="5585619"/>
          </a:xfrm>
        </p:spPr>
        <p:txBody>
          <a:bodyPr anchor="ctr">
            <a:noAutofit/>
          </a:bodyPr>
          <a:lstStyle/>
          <a:p>
            <a:r>
              <a:rPr lang="en-US" sz="3600" b="1" dirty="0"/>
              <a:t>FUTURE</a:t>
            </a:r>
            <a:r>
              <a:rPr lang="en-US" sz="3600" dirty="0"/>
              <a:t> IS BRIGHT</a:t>
            </a:r>
          </a:p>
          <a:p>
            <a:r>
              <a:rPr lang="en-US" sz="3600" b="1" i="1" dirty="0"/>
              <a:t>“…&amp; whoever lives by believing (</a:t>
            </a:r>
            <a:r>
              <a:rPr lang="en-US" sz="3600" dirty="0"/>
              <a:t>continuous present</a:t>
            </a:r>
            <a:r>
              <a:rPr lang="en-US" sz="3600" b="1" i="1" dirty="0"/>
              <a:t>) in me will never die</a:t>
            </a:r>
            <a:r>
              <a:rPr lang="en-US" sz="3600" dirty="0"/>
              <a:t>…”</a:t>
            </a:r>
          </a:p>
          <a:p>
            <a:r>
              <a:rPr lang="en-US" sz="3600" b="1" dirty="0"/>
              <a:t>FREED </a:t>
            </a:r>
            <a:r>
              <a:rPr lang="en-US" sz="3600" dirty="0"/>
              <a:t>FROM FEAR “</a:t>
            </a:r>
            <a:r>
              <a:rPr lang="en-US" sz="3600" b="1" i="1" dirty="0"/>
              <a:t>Where, O death, is your victory? Where, O death, is your sting?”</a:t>
            </a:r>
          </a:p>
          <a:p>
            <a:r>
              <a:rPr lang="en-US" sz="3600" b="1" dirty="0"/>
              <a:t>FREED</a:t>
            </a:r>
            <a:r>
              <a:rPr lang="en-US" sz="3600" dirty="0"/>
              <a:t> FROM FRUSTRATION Eph 2:10; 1Peter 2:9</a:t>
            </a:r>
          </a:p>
          <a:p>
            <a:r>
              <a:rPr lang="en-US" sz="3600" dirty="0"/>
              <a:t>FREED FROM FUTILITY – of a Godless life</a:t>
            </a:r>
            <a:endParaRPr lang="en-GB" sz="3600" dirty="0"/>
          </a:p>
        </p:txBody>
      </p:sp>
    </p:spTree>
    <p:extLst>
      <p:ext uri="{BB962C8B-B14F-4D97-AF65-F5344CB8AC3E}">
        <p14:creationId xmlns:p14="http://schemas.microsoft.com/office/powerpoint/2010/main" val="3473122733"/>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A58F2-F8D6-8DD6-6CC8-0128BA6B582A}"/>
              </a:ext>
            </a:extLst>
          </p:cNvPr>
          <p:cNvSpPr>
            <a:spLocks noGrp="1"/>
          </p:cNvSpPr>
          <p:nvPr>
            <p:ph type="title"/>
          </p:nvPr>
        </p:nvSpPr>
        <p:spPr/>
        <p:txBody>
          <a:bodyPr/>
          <a:lstStyle/>
          <a:p>
            <a:r>
              <a:rPr lang="en-US" dirty="0"/>
              <a:t>Ephesians 2:10</a:t>
            </a:r>
            <a:endParaRPr lang="en-GB" dirty="0"/>
          </a:p>
        </p:txBody>
      </p:sp>
      <p:sp>
        <p:nvSpPr>
          <p:cNvPr id="3" name="Content Placeholder 2">
            <a:extLst>
              <a:ext uri="{FF2B5EF4-FFF2-40B4-BE49-F238E27FC236}">
                <a16:creationId xmlns:a16="http://schemas.microsoft.com/office/drawing/2014/main" id="{8E19A6BE-342D-8384-FB2E-E383C2C223D3}"/>
              </a:ext>
            </a:extLst>
          </p:cNvPr>
          <p:cNvSpPr>
            <a:spLocks noGrp="1"/>
          </p:cNvSpPr>
          <p:nvPr>
            <p:ph idx="1"/>
          </p:nvPr>
        </p:nvSpPr>
        <p:spPr/>
        <p:txBody>
          <a:bodyPr/>
          <a:lstStyle/>
          <a:p>
            <a:endParaRPr lang="en-GB" dirty="0"/>
          </a:p>
        </p:txBody>
      </p:sp>
      <p:sp>
        <p:nvSpPr>
          <p:cNvPr id="5" name="TextBox 4">
            <a:extLst>
              <a:ext uri="{FF2B5EF4-FFF2-40B4-BE49-F238E27FC236}">
                <a16:creationId xmlns:a16="http://schemas.microsoft.com/office/drawing/2014/main" id="{19651DD6-F5DB-AF8D-7399-3A251FC9C50B}"/>
              </a:ext>
            </a:extLst>
          </p:cNvPr>
          <p:cNvSpPr txBox="1"/>
          <p:nvPr/>
        </p:nvSpPr>
        <p:spPr>
          <a:xfrm>
            <a:off x="1012874" y="1825625"/>
            <a:ext cx="9608234" cy="3170099"/>
          </a:xfrm>
          <a:prstGeom prst="rect">
            <a:avLst/>
          </a:prstGeom>
          <a:noFill/>
        </p:spPr>
        <p:txBody>
          <a:bodyPr wrap="square">
            <a:spAutoFit/>
          </a:bodyPr>
          <a:lstStyle/>
          <a:p>
            <a:r>
              <a:rPr lang="en-US" sz="4000" b="1" i="1" dirty="0">
                <a:solidFill>
                  <a:srgbClr val="777A7B"/>
                </a:solidFill>
                <a:latin typeface="Inter"/>
              </a:rPr>
              <a:t>“</a:t>
            </a:r>
            <a:r>
              <a:rPr lang="en-US" sz="4000" b="1" i="1" dirty="0">
                <a:solidFill>
                  <a:srgbClr val="121212"/>
                </a:solidFill>
                <a:effectLst/>
                <a:latin typeface="Inter"/>
              </a:rPr>
              <a:t>We have become his poetry,  a re-created people that will fulfill the destiny he has given each of us, for we are joined to Jesus, the Anointed One. Even before we were born, God planned in advance our destiny.”</a:t>
            </a:r>
            <a:endParaRPr lang="en-GB" sz="4000" b="1" i="1" dirty="0"/>
          </a:p>
        </p:txBody>
      </p:sp>
    </p:spTree>
    <p:extLst>
      <p:ext uri="{BB962C8B-B14F-4D97-AF65-F5344CB8AC3E}">
        <p14:creationId xmlns:p14="http://schemas.microsoft.com/office/powerpoint/2010/main" val="265812806"/>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8B56CA3-35DC-1D4F-D952-A947E883518C}"/>
              </a:ext>
            </a:extLst>
          </p:cNvPr>
          <p:cNvSpPr>
            <a:spLocks noGrp="1"/>
          </p:cNvSpPr>
          <p:nvPr>
            <p:ph type="title"/>
          </p:nvPr>
        </p:nvSpPr>
        <p:spPr>
          <a:xfrm>
            <a:off x="686834" y="1153572"/>
            <a:ext cx="3200400" cy="4461163"/>
          </a:xfrm>
        </p:spPr>
        <p:txBody>
          <a:bodyPr>
            <a:normAutofit/>
          </a:bodyPr>
          <a:lstStyle/>
          <a:p>
            <a:r>
              <a:rPr lang="en-US" sz="4800" dirty="0">
                <a:solidFill>
                  <a:srgbClr val="FFFFFF"/>
                </a:solidFill>
              </a:rPr>
              <a:t>Application</a:t>
            </a:r>
            <a:endParaRPr lang="en-GB" sz="4800"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4" name="Content Placeholder 2">
            <a:extLst>
              <a:ext uri="{FF2B5EF4-FFF2-40B4-BE49-F238E27FC236}">
                <a16:creationId xmlns:a16="http://schemas.microsoft.com/office/drawing/2014/main" id="{241D7A93-9FA7-0D52-C456-EEDF33450C74}"/>
              </a:ext>
            </a:extLst>
          </p:cNvPr>
          <p:cNvSpPr>
            <a:spLocks noGrp="1"/>
          </p:cNvSpPr>
          <p:nvPr>
            <p:ph idx="1"/>
          </p:nvPr>
        </p:nvSpPr>
        <p:spPr>
          <a:xfrm>
            <a:off x="4447308" y="591344"/>
            <a:ext cx="6906491" cy="5585619"/>
          </a:xfrm>
        </p:spPr>
        <p:txBody>
          <a:bodyPr anchor="ctr">
            <a:normAutofit/>
          </a:bodyPr>
          <a:lstStyle/>
          <a:p>
            <a:pPr marL="0" indent="0">
              <a:buNone/>
            </a:pPr>
            <a:r>
              <a:rPr lang="en-US" sz="4400" dirty="0"/>
              <a:t>“…</a:t>
            </a:r>
            <a:r>
              <a:rPr lang="en-US" sz="4400" b="1" i="1" dirty="0"/>
              <a:t>do you believe this</a:t>
            </a:r>
            <a:r>
              <a:rPr lang="en-US" sz="4400" dirty="0"/>
              <a:t>?”</a:t>
            </a:r>
          </a:p>
          <a:p>
            <a:pPr marL="0" indent="0">
              <a:buNone/>
            </a:pPr>
            <a:r>
              <a:rPr lang="en-US" sz="4400" dirty="0"/>
              <a:t>Jesus - Gives Life</a:t>
            </a:r>
          </a:p>
          <a:p>
            <a:pPr marL="0" indent="0">
              <a:buNone/>
            </a:pPr>
            <a:r>
              <a:rPr lang="en-US" sz="4400" dirty="0"/>
              <a:t>Jesus -  Sustains Life</a:t>
            </a:r>
          </a:p>
          <a:p>
            <a:pPr marL="0" indent="0">
              <a:buNone/>
            </a:pPr>
            <a:r>
              <a:rPr lang="en-US" sz="4400" dirty="0"/>
              <a:t>Jesus Is Life</a:t>
            </a:r>
          </a:p>
        </p:txBody>
      </p:sp>
    </p:spTree>
    <p:extLst>
      <p:ext uri="{BB962C8B-B14F-4D97-AF65-F5344CB8AC3E}">
        <p14:creationId xmlns:p14="http://schemas.microsoft.com/office/powerpoint/2010/main" val="504664887"/>
      </p:ext>
    </p:extLst>
  </p:cSld>
  <p:clrMapOvr>
    <a:masterClrMapping/>
  </p:clrMapOvr>
  <p:transition spd="slow">
    <p:randomBar dir="vert"/>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TotalTime>
  <Words>230</Words>
  <Application>Microsoft Office PowerPoint</Application>
  <PresentationFormat>Widescreen</PresentationFormat>
  <Paragraphs>31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LIFE – LIFE - LIFE</vt:lpstr>
      <vt:lpstr>PowerPoint Presentation</vt:lpstr>
      <vt:lpstr>GREATNESS OF JESUS</vt:lpstr>
      <vt:lpstr>GRASP THE HOPE</vt:lpstr>
      <vt:lpstr>GLORY OF HEAVEN</vt:lpstr>
      <vt:lpstr>Ephesians 2:10</vt:lpstr>
      <vt:lpstr>Application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 – LIFE - LIFE</dc:title>
  <dc:creator>David</dc:creator>
  <cp:lastModifiedBy>David Corke</cp:lastModifiedBy>
  <cp:revision>6</cp:revision>
  <dcterms:created xsi:type="dcterms:W3CDTF">2024-04-04T09:34:42Z</dcterms:created>
  <dcterms:modified xsi:type="dcterms:W3CDTF">2024-04-15T19:21:26Z</dcterms:modified>
</cp:coreProperties>
</file>