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4" r:id="rId6"/>
    <p:sldId id="265" r:id="rId7"/>
    <p:sldId id="260" r:id="rId8"/>
    <p:sldId id="259" r:id="rId9"/>
    <p:sldId id="263" r:id="rId10"/>
    <p:sldId id="267" r:id="rId11"/>
    <p:sldId id="262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57DA4-F664-49A6-BD7C-CDB15244AD56}" v="1" dt="2025-12-14T08:02:4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orke" userId="b064662b-232e-47db-94e5-0d370df0854b" providerId="ADAL" clId="{0911A2F0-8122-4236-9A76-604AB862D98E}"/>
    <pc:docChg chg="undo redo custSel addSld delSld modSld sldOrd">
      <pc:chgData name="David Corke" userId="b064662b-232e-47db-94e5-0d370df0854b" providerId="ADAL" clId="{0911A2F0-8122-4236-9A76-604AB862D98E}" dt="2025-12-14T09:22:26.474" v="1720"/>
      <pc:docMkLst>
        <pc:docMk/>
      </pc:docMkLst>
      <pc:sldChg chg="addSp delSp modSp mod setBg">
        <pc:chgData name="David Corke" userId="b064662b-232e-47db-94e5-0d370df0854b" providerId="ADAL" clId="{0911A2F0-8122-4236-9A76-604AB862D98E}" dt="2025-12-12T17:12:01.343" v="1563" actId="26606"/>
        <pc:sldMkLst>
          <pc:docMk/>
          <pc:sldMk cId="4048819004" sldId="257"/>
        </pc:sldMkLst>
        <pc:spChg chg="mod">
          <ac:chgData name="David Corke" userId="b064662b-232e-47db-94e5-0d370df0854b" providerId="ADAL" clId="{0911A2F0-8122-4236-9A76-604AB862D98E}" dt="2025-12-12T17:12:01.343" v="1563" actId="26606"/>
          <ac:spMkLst>
            <pc:docMk/>
            <pc:sldMk cId="4048819004" sldId="257"/>
            <ac:spMk id="2" creationId="{5AD35DFB-7660-0A0F-A0C3-425D0B2803BA}"/>
          </ac:spMkLst>
        </pc:spChg>
        <pc:spChg chg="mod ord">
          <ac:chgData name="David Corke" userId="b064662b-232e-47db-94e5-0d370df0854b" providerId="ADAL" clId="{0911A2F0-8122-4236-9A76-604AB862D98E}" dt="2025-12-12T17:12:01.343" v="1563" actId="26606"/>
          <ac:spMkLst>
            <pc:docMk/>
            <pc:sldMk cId="4048819004" sldId="257"/>
            <ac:spMk id="3" creationId="{A8D96FA4-83C7-44E7-6FB9-A4EFF14FDD7A}"/>
          </ac:spMkLst>
        </pc:spChg>
        <pc:spChg chg="add">
          <ac:chgData name="David Corke" userId="b064662b-232e-47db-94e5-0d370df0854b" providerId="ADAL" clId="{0911A2F0-8122-4236-9A76-604AB862D98E}" dt="2025-12-12T17:12:01.343" v="1563" actId="26606"/>
          <ac:spMkLst>
            <pc:docMk/>
            <pc:sldMk cId="4048819004" sldId="257"/>
            <ac:spMk id="16" creationId="{2C61293E-6EBE-43EF-A52C-9BEBFD7679D4}"/>
          </ac:spMkLst>
        </pc:spChg>
        <pc:spChg chg="add">
          <ac:chgData name="David Corke" userId="b064662b-232e-47db-94e5-0d370df0854b" providerId="ADAL" clId="{0911A2F0-8122-4236-9A76-604AB862D98E}" dt="2025-12-12T17:12:01.343" v="1563" actId="26606"/>
          <ac:spMkLst>
            <pc:docMk/>
            <pc:sldMk cId="4048819004" sldId="257"/>
            <ac:spMk id="17" creationId="{3FCFB1DE-0B7E-48CC-BA90-B2AB0889F9D6}"/>
          </ac:spMkLst>
        </pc:spChg>
        <pc:picChg chg="add mod">
          <ac:chgData name="David Corke" userId="b064662b-232e-47db-94e5-0d370df0854b" providerId="ADAL" clId="{0911A2F0-8122-4236-9A76-604AB862D98E}" dt="2025-12-12T17:12:01.343" v="1563" actId="26606"/>
          <ac:picMkLst>
            <pc:docMk/>
            <pc:sldMk cId="4048819004" sldId="257"/>
            <ac:picMk id="5" creationId="{691BEC06-4B6D-8BED-01C4-D1D0B0BFF08A}"/>
          </ac:picMkLst>
        </pc:picChg>
      </pc:sldChg>
      <pc:sldChg chg="modSp mod ord">
        <pc:chgData name="David Corke" userId="b064662b-232e-47db-94e5-0d370df0854b" providerId="ADAL" clId="{0911A2F0-8122-4236-9A76-604AB862D98E}" dt="2025-12-12T17:26:19.316" v="1653"/>
        <pc:sldMkLst>
          <pc:docMk/>
          <pc:sldMk cId="420542194" sldId="258"/>
        </pc:sldMkLst>
        <pc:spChg chg="mod">
          <ac:chgData name="David Corke" userId="b064662b-232e-47db-94e5-0d370df0854b" providerId="ADAL" clId="{0911A2F0-8122-4236-9A76-604AB862D98E}" dt="2025-12-12T17:07:07.300" v="1553" actId="20577"/>
          <ac:spMkLst>
            <pc:docMk/>
            <pc:sldMk cId="420542194" sldId="258"/>
            <ac:spMk id="3" creationId="{E9218973-F8BF-1DEB-A4E8-45CD4B9611A8}"/>
          </ac:spMkLst>
        </pc:spChg>
      </pc:sldChg>
      <pc:sldChg chg="modSp mod">
        <pc:chgData name="David Corke" userId="b064662b-232e-47db-94e5-0d370df0854b" providerId="ADAL" clId="{0911A2F0-8122-4236-9A76-604AB862D98E}" dt="2025-12-12T16:48:23.995" v="555" actId="20577"/>
        <pc:sldMkLst>
          <pc:docMk/>
          <pc:sldMk cId="3316629534" sldId="259"/>
        </pc:sldMkLst>
        <pc:spChg chg="mod">
          <ac:chgData name="David Corke" userId="b064662b-232e-47db-94e5-0d370df0854b" providerId="ADAL" clId="{0911A2F0-8122-4236-9A76-604AB862D98E}" dt="2025-12-12T16:48:23.995" v="555" actId="20577"/>
          <ac:spMkLst>
            <pc:docMk/>
            <pc:sldMk cId="3316629534" sldId="259"/>
            <ac:spMk id="3" creationId="{599DF03B-32EF-7833-929D-AC33458AD56F}"/>
          </ac:spMkLst>
        </pc:spChg>
      </pc:sldChg>
      <pc:sldChg chg="addSp delSp modSp new mod ord setBg">
        <pc:chgData name="David Corke" userId="b064662b-232e-47db-94e5-0d370df0854b" providerId="ADAL" clId="{0911A2F0-8122-4236-9A76-604AB862D98E}" dt="2025-12-12T18:42:29.611" v="1669"/>
        <pc:sldMkLst>
          <pc:docMk/>
          <pc:sldMk cId="243117333" sldId="260"/>
        </pc:sldMkLst>
        <pc:spChg chg="mod">
          <ac:chgData name="David Corke" userId="b064662b-232e-47db-94e5-0d370df0854b" providerId="ADAL" clId="{0911A2F0-8122-4236-9A76-604AB862D98E}" dt="2025-12-12T17:15:53.634" v="1616" actId="26606"/>
          <ac:spMkLst>
            <pc:docMk/>
            <pc:sldMk cId="243117333" sldId="260"/>
            <ac:spMk id="2" creationId="{D068573C-8251-6951-2466-6D9E039799CF}"/>
          </ac:spMkLst>
        </pc:spChg>
        <pc:spChg chg="add del mod">
          <ac:chgData name="David Corke" userId="b064662b-232e-47db-94e5-0d370df0854b" providerId="ADAL" clId="{0911A2F0-8122-4236-9A76-604AB862D98E}" dt="2025-12-12T17:27:29.493" v="1660" actId="255"/>
          <ac:spMkLst>
            <pc:docMk/>
            <pc:sldMk cId="243117333" sldId="260"/>
            <ac:spMk id="3" creationId="{96D0BF9E-92A1-1346-00D5-D09E597F1D96}"/>
          </ac:spMkLst>
        </pc:spChg>
        <pc:spChg chg="add ord">
          <ac:chgData name="David Corke" userId="b064662b-232e-47db-94e5-0d370df0854b" providerId="ADAL" clId="{0911A2F0-8122-4236-9A76-604AB862D98E}" dt="2025-12-12T17:15:53.634" v="1616" actId="26606"/>
          <ac:spMkLst>
            <pc:docMk/>
            <pc:sldMk cId="243117333" sldId="260"/>
            <ac:spMk id="7" creationId="{995273E7-3DDE-517A-C4CC-9D7FB9B68DA9}"/>
          </ac:spMkLst>
        </pc:spChg>
        <pc:picChg chg="add mod">
          <ac:chgData name="David Corke" userId="b064662b-232e-47db-94e5-0d370df0854b" providerId="ADAL" clId="{0911A2F0-8122-4236-9A76-604AB862D98E}" dt="2025-12-12T17:29:42.113" v="1667" actId="14100"/>
          <ac:picMkLst>
            <pc:docMk/>
            <pc:sldMk cId="243117333" sldId="260"/>
            <ac:picMk id="4" creationId="{3D40FB57-123E-964C-0056-B09D46AE3E84}"/>
          </ac:picMkLst>
        </pc:picChg>
        <pc:picChg chg="add mod ord">
          <ac:chgData name="David Corke" userId="b064662b-232e-47db-94e5-0d370df0854b" providerId="ADAL" clId="{0911A2F0-8122-4236-9A76-604AB862D98E}" dt="2025-12-12T17:16:10.690" v="1623" actId="1076"/>
          <ac:picMkLst>
            <pc:docMk/>
            <pc:sldMk cId="243117333" sldId="260"/>
            <ac:picMk id="8" creationId="{846BD991-F31B-0061-22D8-097A7AA53779}"/>
          </ac:picMkLst>
        </pc:picChg>
      </pc:sldChg>
      <pc:sldChg chg="modSp new mod">
        <pc:chgData name="David Corke" userId="b064662b-232e-47db-94e5-0d370df0854b" providerId="ADAL" clId="{0911A2F0-8122-4236-9A76-604AB862D98E}" dt="2025-12-12T18:43:37.012" v="1672" actId="255"/>
        <pc:sldMkLst>
          <pc:docMk/>
          <pc:sldMk cId="1741639762" sldId="261"/>
        </pc:sldMkLst>
        <pc:spChg chg="mod">
          <ac:chgData name="David Corke" userId="b064662b-232e-47db-94e5-0d370df0854b" providerId="ADAL" clId="{0911A2F0-8122-4236-9A76-604AB862D98E}" dt="2025-12-12T16:49:12.931" v="595" actId="113"/>
          <ac:spMkLst>
            <pc:docMk/>
            <pc:sldMk cId="1741639762" sldId="261"/>
            <ac:spMk id="2" creationId="{3C87E727-0C17-9F75-A449-9B5FBDE0575A}"/>
          </ac:spMkLst>
        </pc:spChg>
        <pc:spChg chg="mod">
          <ac:chgData name="David Corke" userId="b064662b-232e-47db-94e5-0d370df0854b" providerId="ADAL" clId="{0911A2F0-8122-4236-9A76-604AB862D98E}" dt="2025-12-12T18:43:37.012" v="1672" actId="255"/>
          <ac:spMkLst>
            <pc:docMk/>
            <pc:sldMk cId="1741639762" sldId="261"/>
            <ac:spMk id="3" creationId="{9C57046B-EFA4-8491-C32C-2364A81E29CA}"/>
          </ac:spMkLst>
        </pc:spChg>
      </pc:sldChg>
      <pc:sldChg chg="modSp add mod ord">
        <pc:chgData name="David Corke" userId="b064662b-232e-47db-94e5-0d370df0854b" providerId="ADAL" clId="{0911A2F0-8122-4236-9A76-604AB862D98E}" dt="2025-12-12T18:43:15.444" v="1671" actId="113"/>
        <pc:sldMkLst>
          <pc:docMk/>
          <pc:sldMk cId="2923316651" sldId="262"/>
        </pc:sldMkLst>
        <pc:spChg chg="mod">
          <ac:chgData name="David Corke" userId="b064662b-232e-47db-94e5-0d370df0854b" providerId="ADAL" clId="{0911A2F0-8122-4236-9A76-604AB862D98E}" dt="2025-12-12T18:43:15.444" v="1671" actId="113"/>
          <ac:spMkLst>
            <pc:docMk/>
            <pc:sldMk cId="2923316651" sldId="262"/>
            <ac:spMk id="3" creationId="{E3BB6AC5-15EB-E909-641F-3A5A25C8A75A}"/>
          </ac:spMkLst>
        </pc:spChg>
      </pc:sldChg>
      <pc:sldChg chg="addSp delSp modSp new mod ord setBg">
        <pc:chgData name="David Corke" userId="b064662b-232e-47db-94e5-0d370df0854b" providerId="ADAL" clId="{0911A2F0-8122-4236-9A76-604AB862D98E}" dt="2025-12-14T08:06:50.793" v="1715"/>
        <pc:sldMkLst>
          <pc:docMk/>
          <pc:sldMk cId="2427959564" sldId="263"/>
        </pc:sldMkLst>
        <pc:spChg chg="add">
          <ac:chgData name="David Corke" userId="b064662b-232e-47db-94e5-0d370df0854b" providerId="ADAL" clId="{0911A2F0-8122-4236-9A76-604AB862D98E}" dt="2025-12-12T17:24:10.151" v="1632" actId="26606"/>
          <ac:spMkLst>
            <pc:docMk/>
            <pc:sldMk cId="2427959564" sldId="263"/>
            <ac:spMk id="13" creationId="{D1EA859B-E555-4109-94F3-6700E046E008}"/>
          </ac:spMkLst>
        </pc:spChg>
        <pc:spChg chg="add">
          <ac:chgData name="David Corke" userId="b064662b-232e-47db-94e5-0d370df0854b" providerId="ADAL" clId="{0911A2F0-8122-4236-9A76-604AB862D98E}" dt="2025-12-12T17:24:10.151" v="1632" actId="26606"/>
          <ac:spMkLst>
            <pc:docMk/>
            <pc:sldMk cId="2427959564" sldId="263"/>
            <ac:spMk id="24" creationId="{04812C46-200A-4DEB-A05E-3ED6C68C2387}"/>
          </ac:spMkLst>
        </pc:spChg>
        <pc:spChg chg="add mod">
          <ac:chgData name="David Corke" userId="b064662b-232e-47db-94e5-0d370df0854b" providerId="ADAL" clId="{0911A2F0-8122-4236-9A76-604AB862D98E}" dt="2025-12-12T17:24:24.628" v="1642" actId="20577"/>
          <ac:spMkLst>
            <pc:docMk/>
            <pc:sldMk cId="2427959564" sldId="263"/>
            <ac:spMk id="25" creationId="{9D75FA2D-CB48-AB25-DA09-8AA50CDB57DD}"/>
          </ac:spMkLst>
        </pc:spChg>
        <pc:spChg chg="add">
          <ac:chgData name="David Corke" userId="b064662b-232e-47db-94e5-0d370df0854b" providerId="ADAL" clId="{0911A2F0-8122-4236-9A76-604AB862D98E}" dt="2025-12-12T17:24:10.151" v="1632" actId="26606"/>
          <ac:spMkLst>
            <pc:docMk/>
            <pc:sldMk cId="2427959564" sldId="263"/>
            <ac:spMk id="26" creationId="{8C624C77-932A-D7A4-555E-793021D30160}"/>
          </ac:spMkLst>
        </pc:spChg>
        <pc:picChg chg="add mod">
          <ac:chgData name="David Corke" userId="b064662b-232e-47db-94e5-0d370df0854b" providerId="ADAL" clId="{0911A2F0-8122-4236-9A76-604AB862D98E}" dt="2025-12-12T17:24:10.151" v="1632" actId="26606"/>
          <ac:picMkLst>
            <pc:docMk/>
            <pc:sldMk cId="2427959564" sldId="263"/>
            <ac:picMk id="4" creationId="{35C94DEF-C2B5-7CEB-B27E-EB5EB6484FD2}"/>
          </ac:picMkLst>
        </pc:picChg>
      </pc:sldChg>
      <pc:sldChg chg="addSp delSp modSp new mod ord setBg">
        <pc:chgData name="David Corke" userId="b064662b-232e-47db-94e5-0d370df0854b" providerId="ADAL" clId="{0911A2F0-8122-4236-9A76-604AB862D98E}" dt="2025-12-12T17:26:30.276" v="1657"/>
        <pc:sldMkLst>
          <pc:docMk/>
          <pc:sldMk cId="2099654029" sldId="264"/>
        </pc:sldMkLst>
        <pc:spChg chg="add">
          <ac:chgData name="David Corke" userId="b064662b-232e-47db-94e5-0d370df0854b" providerId="ADAL" clId="{0911A2F0-8122-4236-9A76-604AB862D98E}" dt="2025-12-12T17:25:59.436" v="1647" actId="26606"/>
          <ac:spMkLst>
            <pc:docMk/>
            <pc:sldMk cId="2099654029" sldId="264"/>
            <ac:spMk id="9" creationId="{42A4FC2C-047E-45A5-965D-8E1E3BF09BC6}"/>
          </ac:spMkLst>
        </pc:spChg>
        <pc:picChg chg="add mod">
          <ac:chgData name="David Corke" userId="b064662b-232e-47db-94e5-0d370df0854b" providerId="ADAL" clId="{0911A2F0-8122-4236-9A76-604AB862D98E}" dt="2025-12-12T17:26:11.171" v="1650" actId="27614"/>
          <ac:picMkLst>
            <pc:docMk/>
            <pc:sldMk cId="2099654029" sldId="264"/>
            <ac:picMk id="4" creationId="{72EB2EB4-0F54-AA10-4A65-3C1AC9965986}"/>
          </ac:picMkLst>
        </pc:picChg>
      </pc:sldChg>
      <pc:sldChg chg="add">
        <pc:chgData name="David Corke" userId="b064662b-232e-47db-94e5-0d370df0854b" providerId="ADAL" clId="{0911A2F0-8122-4236-9A76-604AB862D98E}" dt="2025-12-12T17:26:15.781" v="1651" actId="2890"/>
        <pc:sldMkLst>
          <pc:docMk/>
          <pc:sldMk cId="973130906" sldId="265"/>
        </pc:sldMkLst>
      </pc:sldChg>
      <pc:sldChg chg="addSp delSp modSp new mod ord">
        <pc:chgData name="David Corke" userId="b064662b-232e-47db-94e5-0d370df0854b" providerId="ADAL" clId="{0911A2F0-8122-4236-9A76-604AB862D98E}" dt="2025-12-14T08:04:28.672" v="1712"/>
        <pc:sldMkLst>
          <pc:docMk/>
          <pc:sldMk cId="1826107056" sldId="266"/>
        </pc:sldMkLst>
        <pc:spChg chg="mod">
          <ac:chgData name="David Corke" userId="b064662b-232e-47db-94e5-0d370df0854b" providerId="ADAL" clId="{0911A2F0-8122-4236-9A76-604AB862D98E}" dt="2025-12-14T08:03:21.303" v="1708" actId="20577"/>
          <ac:spMkLst>
            <pc:docMk/>
            <pc:sldMk cId="1826107056" sldId="266"/>
            <ac:spMk id="2" creationId="{5A4A9650-2790-F09F-7D4C-E03922F348B8}"/>
          </ac:spMkLst>
        </pc:spChg>
        <pc:spChg chg="del">
          <ac:chgData name="David Corke" userId="b064662b-232e-47db-94e5-0d370df0854b" providerId="ADAL" clId="{0911A2F0-8122-4236-9A76-604AB862D98E}" dt="2025-12-14T08:02:40.399" v="1674"/>
          <ac:spMkLst>
            <pc:docMk/>
            <pc:sldMk cId="1826107056" sldId="266"/>
            <ac:spMk id="3" creationId="{5A2D4F93-E049-4854-0CD0-9427038C1593}"/>
          </ac:spMkLst>
        </pc:spChg>
        <pc:picChg chg="add mod">
          <ac:chgData name="David Corke" userId="b064662b-232e-47db-94e5-0d370df0854b" providerId="ADAL" clId="{0911A2F0-8122-4236-9A76-604AB862D98E}" dt="2025-12-14T08:03:32.853" v="1710" actId="14100"/>
          <ac:picMkLst>
            <pc:docMk/>
            <pc:sldMk cId="1826107056" sldId="266"/>
            <ac:picMk id="4" creationId="{E4235851-C5D5-A83B-A403-5F7991D8B049}"/>
          </ac:picMkLst>
        </pc:picChg>
      </pc:sldChg>
      <pc:sldChg chg="add">
        <pc:chgData name="David Corke" userId="b064662b-232e-47db-94e5-0d370df0854b" providerId="ADAL" clId="{0911A2F0-8122-4236-9A76-604AB862D98E}" dt="2025-12-14T08:06:48.971" v="1713" actId="2890"/>
        <pc:sldMkLst>
          <pc:docMk/>
          <pc:sldMk cId="327237073" sldId="267"/>
        </pc:sldMkLst>
      </pc:sldChg>
      <pc:sldChg chg="new del">
        <pc:chgData name="David Corke" userId="b064662b-232e-47db-94e5-0d370df0854b" providerId="ADAL" clId="{0911A2F0-8122-4236-9A76-604AB862D98E}" dt="2025-12-14T09:22:15.587" v="1717" actId="2696"/>
        <pc:sldMkLst>
          <pc:docMk/>
          <pc:sldMk cId="3785381364" sldId="268"/>
        </pc:sldMkLst>
      </pc:sldChg>
      <pc:sldChg chg="add ord">
        <pc:chgData name="David Corke" userId="b064662b-232e-47db-94e5-0d370df0854b" providerId="ADAL" clId="{0911A2F0-8122-4236-9A76-604AB862D98E}" dt="2025-12-14T09:22:26.474" v="1720"/>
        <pc:sldMkLst>
          <pc:docMk/>
          <pc:sldMk cId="410024446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42E3-BDFB-57FA-1A68-9A021F04E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452F3-602E-F37A-57B7-E94668D4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39A1-9D54-4F6B-B9D7-4785D2B4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3EC1-00E8-448D-3F75-69D061E7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3FFC-2FA5-7156-9BF2-FE20157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2C08-5512-2633-7327-EE10A86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C0162-A9AA-C93A-00AB-259EE7D98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F777-1F48-181B-E0C8-5A01DC0B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21543-4185-1482-2714-26C179A0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077C-F1B8-9EE8-D467-05BB09EF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6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E4278-E5BD-3948-F1A5-E8FE8BB09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654C8-0FD9-7469-9F89-F157B730A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3BEA-956C-951F-9B2E-EF41BF32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1832-FAA2-915B-756C-753F2209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E3481-4C28-FB9C-8546-C0B9AFFE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5E6-922B-97A6-ECE9-D91534D0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D122E-F341-8481-8379-B192AB3E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601E-9B67-75F4-2A0D-32DEB10B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AED05-9668-2B75-5FC8-4E68484A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6954-F67A-1748-8748-4ACEBAAB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46BF-DF29-31FF-ED0A-E48EA89F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A3F9A-9E7A-CD8A-1F29-ACF44030C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6D46-B76B-CCAE-51AB-C205933C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5961-009B-7F97-19C3-FED07A9F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84E0-472D-021F-9697-37C7E87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4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46BA-79E5-795B-00D5-BFB6882D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E573-BF1E-4CD6-85A6-4F2B50E9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84648-DFF8-C771-A638-01994933C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38BDD-775C-42F9-D13F-D2863BCF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A800E-E4C5-7E28-A1A4-25D5129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E6DD-A20B-1784-7675-426A4711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8BAA-6BF0-6620-E63F-A96CCBEB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8D71F-2F90-9842-636F-4B14D773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2BC9A-5AA3-EBCC-7EC0-33675E896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B279-D579-14ED-F556-954ED683A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886C9-060C-D635-5174-B7670307B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C3A31-2FD0-5E67-0630-4BF90F40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EFDEF-E781-787A-3DFF-9AD1599E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A5813-F59A-56BB-2C2E-579CD7CA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1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109D-5007-07A2-FDC2-AB4BC00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56217-930B-5383-68DB-8E4B4325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C829A-BF08-F24D-B6FC-4D34D85A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A9D50-B30B-2919-1C58-0308CCF1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3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D284A-027D-4F91-350A-6256349F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74DF3-7D99-A963-89CE-7536E44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38EC1-666C-EEFA-6FF2-96027B19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1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8659-FE1D-910A-FBED-80883317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7508-BE1E-3D42-7494-60D0E9C1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BCC3-ADF9-377E-A08C-93603C01A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24B6F-4216-67E4-321B-0C85CD62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8FD09-5E7E-5FED-6B9E-A432BF8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24F01-A2A1-0C42-DFD8-17436E9C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1958-D33F-06F0-3CBB-6D76AE63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88CA4-AE81-F7C0-29C8-225ACE3F3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84B78-7643-69A2-7F99-378D434F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40A7D-4ACF-B42B-B2EF-8889FAF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56BBF-1CD9-955D-7C08-95126A2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B0549-58D9-8D7B-9D6B-965894A0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1310-4A7D-6016-D256-56F30B6B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7D2D6-3C42-46BC-D81C-6A8CD1C5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31505-4FCF-1B3F-D7F5-B5B263E1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B0198-DEAA-47C8-8EA7-C6B3DE367D55}" type="datetimeFigureOut">
              <a:rPr lang="en-GB" smtClean="0"/>
              <a:t>14/12/2025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0390-CC43-AFBF-DF89-19BA90293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0D8A-9B97-CD5B-252C-2E19931F3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FF55E-052F-4614-90C5-D0E0D11B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9650-2790-F09F-7D4C-E03922F3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FINAL &amp; COMPLETE WORD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235851-C5D5-A83B-A403-5F7991D8B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4" y="1389475"/>
            <a:ext cx="8199455" cy="53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DB3C-DE3A-77DC-1FD7-F29F222B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9CBF-3096-5DDD-D4D8-4D36B5DB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HIS 3-FOLD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A82F-3CEE-B4B4-BF17-1890A330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PROPHET </a:t>
            </a:r>
            <a:r>
              <a:rPr lang="en-GB" dirty="0"/>
              <a:t>V.1</a:t>
            </a:r>
          </a:p>
          <a:p>
            <a:r>
              <a:rPr lang="en-GB" dirty="0"/>
              <a:t>“</a:t>
            </a:r>
            <a:r>
              <a:rPr lang="en-GB" b="1" i="1" dirty="0"/>
              <a:t>God has spoken to us in His Son</a:t>
            </a:r>
            <a:r>
              <a:rPr lang="en-GB" dirty="0"/>
              <a:t>”</a:t>
            </a:r>
          </a:p>
          <a:p>
            <a:r>
              <a:rPr lang="en-GB" dirty="0"/>
              <a:t>Jesus was Superior in </a:t>
            </a:r>
            <a:r>
              <a:rPr lang="en-GB" b="1" dirty="0"/>
              <a:t>CHARACTER   </a:t>
            </a:r>
            <a:r>
              <a:rPr lang="en-GB" dirty="0"/>
              <a:t>Matt 17 Transfiguration</a:t>
            </a:r>
          </a:p>
          <a:p>
            <a:r>
              <a:rPr lang="en-GB" dirty="0"/>
              <a:t>Jesus was Superior in </a:t>
            </a:r>
            <a:r>
              <a:rPr lang="en-GB" b="1" dirty="0"/>
              <a:t>TIMING </a:t>
            </a:r>
            <a:r>
              <a:rPr lang="en-GB" dirty="0"/>
              <a:t>v.1,2 “</a:t>
            </a:r>
            <a:r>
              <a:rPr lang="en-GB" b="1" i="1" dirty="0"/>
              <a:t>Time past</a:t>
            </a:r>
            <a:r>
              <a:rPr lang="en-GB" dirty="0"/>
              <a:t>…” “</a:t>
            </a:r>
            <a:r>
              <a:rPr lang="en-GB" b="1" i="1" dirty="0"/>
              <a:t>these last days</a:t>
            </a:r>
            <a:r>
              <a:rPr lang="en-GB" dirty="0"/>
              <a:t>”  Matt 21:37; Gal. 4:4  Heb. 9:26</a:t>
            </a:r>
          </a:p>
          <a:p>
            <a:r>
              <a:rPr lang="en-GB" dirty="0"/>
              <a:t>Jesus was Superior in </a:t>
            </a:r>
            <a:r>
              <a:rPr lang="en-GB" b="1" dirty="0"/>
              <a:t>PERSON  “</a:t>
            </a:r>
            <a:r>
              <a:rPr lang="en-GB" b="1" i="1" dirty="0"/>
              <a:t>In His Son…”  Word made flesh…”  1</a:t>
            </a:r>
            <a:r>
              <a:rPr lang="en-GB" b="1" i="1" baseline="30000" dirty="0"/>
              <a:t>st</a:t>
            </a:r>
            <a:r>
              <a:rPr lang="en-GB" b="1" i="1" dirty="0"/>
              <a:t> Christmas no greater way for God to reveal Himself</a:t>
            </a:r>
          </a:p>
          <a:p>
            <a:r>
              <a:rPr lang="en-GB" dirty="0"/>
              <a:t>As </a:t>
            </a:r>
            <a:r>
              <a:rPr lang="en-GB" b="1" dirty="0"/>
              <a:t>PRIEST</a:t>
            </a:r>
            <a:r>
              <a:rPr lang="en-GB" dirty="0"/>
              <a:t> V.3</a:t>
            </a:r>
          </a:p>
          <a:p>
            <a:r>
              <a:rPr lang="en-GB" dirty="0"/>
              <a:t>As </a:t>
            </a:r>
            <a:r>
              <a:rPr lang="en-GB" b="1" dirty="0"/>
              <a:t>KING </a:t>
            </a:r>
            <a:r>
              <a:rPr lang="en-GB" dirty="0"/>
              <a:t>V.3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5E105-0F2B-36A8-E3A8-45533F2C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19F4-84B7-6A4D-4DD0-D92A6E55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THE 3-FOLD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6AC5-15EB-E909-641F-3A5A25C8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As </a:t>
            </a:r>
            <a:r>
              <a:rPr lang="en-GB" sz="3200" b="1" dirty="0"/>
              <a:t>PRIEST</a:t>
            </a:r>
            <a:r>
              <a:rPr lang="en-GB" sz="3200" dirty="0"/>
              <a:t> V.3  “</a:t>
            </a:r>
            <a:r>
              <a:rPr lang="en-GB" sz="3200" b="1" i="1" dirty="0"/>
              <a:t>By Himself purged our sins</a:t>
            </a:r>
            <a:r>
              <a:rPr lang="en-GB" sz="3200" dirty="0"/>
              <a:t>…” </a:t>
            </a:r>
          </a:p>
          <a:p>
            <a:r>
              <a:rPr lang="en-GB" sz="3200" dirty="0"/>
              <a:t>Heb. 9:12 “</a:t>
            </a:r>
            <a:r>
              <a:rPr lang="en-GB" sz="3200" b="1" i="1" dirty="0"/>
              <a:t>with His own Blood</a:t>
            </a:r>
            <a:r>
              <a:rPr lang="en-GB" sz="3200" dirty="0"/>
              <a:t>…”  Heb. 9:26 “</a:t>
            </a:r>
            <a:r>
              <a:rPr lang="en-GB" sz="3200" b="1" i="1" dirty="0"/>
              <a:t>By the sacrifice of Himself…”  He   was a better priest than Aaron…</a:t>
            </a:r>
          </a:p>
          <a:p>
            <a:r>
              <a:rPr lang="en-GB" sz="3200" b="1" i="1" dirty="0"/>
              <a:t>“It was not possible that the blood of bulls &amp; goats should take away sins..” 9:4</a:t>
            </a:r>
          </a:p>
          <a:p>
            <a:r>
              <a:rPr lang="en-GB" sz="3200" b="1" i="1" dirty="0"/>
              <a:t> ONE LAMB, ONE SACRIFICE  Heb 9:26 10:9-14</a:t>
            </a:r>
          </a:p>
          <a:p>
            <a:r>
              <a:rPr lang="en-GB" sz="3200" b="1" i="1" dirty="0"/>
              <a:t>“sat down…”</a:t>
            </a:r>
          </a:p>
        </p:txBody>
      </p:sp>
    </p:spTree>
    <p:extLst>
      <p:ext uri="{BB962C8B-B14F-4D97-AF65-F5344CB8AC3E}">
        <p14:creationId xmlns:p14="http://schemas.microsoft.com/office/powerpoint/2010/main" val="29233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E727-0C17-9F75-A449-9B5FBDE0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THE 3-FOLD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046B-EFA4-8491-C32C-2364A81E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 </a:t>
            </a:r>
            <a:r>
              <a:rPr lang="en-GB" sz="3200" b="1" dirty="0"/>
              <a:t>KING </a:t>
            </a:r>
            <a:r>
              <a:rPr lang="en-GB" sz="3200" dirty="0"/>
              <a:t>V.3 “</a:t>
            </a:r>
            <a:r>
              <a:rPr lang="en-GB" sz="3200" b="1" i="1" dirty="0"/>
              <a:t>On the right hand of the Majesty on High</a:t>
            </a:r>
            <a:r>
              <a:rPr lang="en-GB" sz="3200" dirty="0"/>
              <a:t>…” </a:t>
            </a:r>
          </a:p>
          <a:p>
            <a:r>
              <a:rPr lang="en-GB" sz="3200" dirty="0"/>
              <a:t>Phil. 2:8-9; </a:t>
            </a:r>
            <a:r>
              <a:rPr lang="en-GB" sz="3200" dirty="0" err="1"/>
              <a:t>Psa</a:t>
            </a:r>
            <a:r>
              <a:rPr lang="en-GB" sz="3200" dirty="0"/>
              <a:t> 110. “</a:t>
            </a:r>
            <a:r>
              <a:rPr lang="en-GB" sz="3200" b="1" i="1" dirty="0"/>
              <a:t>Sat down in highest honour</a:t>
            </a:r>
            <a:r>
              <a:rPr lang="en-GB" sz="3200" dirty="0"/>
              <a:t>…”</a:t>
            </a:r>
          </a:p>
          <a:p>
            <a:r>
              <a:rPr lang="en-GB" sz="3200" dirty="0"/>
              <a:t>Apostle states in his treatise that Jesus is God, Jesus is the reason &amp; end of all creation, that Jesus is final &amp; complete revelation of God, being BETTER THAN PROPHETS, BETTER THAN PRIESTS, BETTER THAN ANGELS v 4</a:t>
            </a:r>
          </a:p>
          <a:p>
            <a:r>
              <a:rPr lang="en-GB" sz="3200" dirty="0"/>
              <a:t>Heb.1:6  Wise men not kings, visited the King &amp; worshipped Him: Worship = to bow, to kiss &amp; to pay homage</a:t>
            </a:r>
          </a:p>
        </p:txBody>
      </p:sp>
    </p:spTree>
    <p:extLst>
      <p:ext uri="{BB962C8B-B14F-4D97-AF65-F5344CB8AC3E}">
        <p14:creationId xmlns:p14="http://schemas.microsoft.com/office/powerpoint/2010/main" val="174163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B9531-A5A7-5C13-65E8-B64C1EEC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11BA-1451-1AB1-8EFE-2405B7A5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FINAL &amp; COMPLETE WORD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CD9CF-6F33-7C76-88DB-ACDB4265C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4" y="1389475"/>
            <a:ext cx="8199455" cy="53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4CE5-767F-FCDF-CB21-B3AF10992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GOD’S JIGSAW PUZZLE COMPLETED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3258-73C8-4D9B-530B-DFCDA5532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Hebrews 1:1-3</a:t>
            </a:r>
          </a:p>
        </p:txBody>
      </p:sp>
    </p:spTree>
    <p:extLst>
      <p:ext uri="{BB962C8B-B14F-4D97-AF65-F5344CB8AC3E}">
        <p14:creationId xmlns:p14="http://schemas.microsoft.com/office/powerpoint/2010/main" val="5932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35DFB-7660-0A0F-A0C3-425D0B28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b="1"/>
              <a:t>THE GLORY OF THE PERSON OF CHRIST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BEC06-4B6D-8BED-01C4-D1D0B0BF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19" r="879" b="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96FA4-83C7-44E7-6FB9-A4EFF14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GB" sz="2200"/>
              <a:t>He is the </a:t>
            </a:r>
            <a:r>
              <a:rPr lang="en-GB" sz="2200" b="1"/>
              <a:t>Visible Outshining </a:t>
            </a:r>
            <a:r>
              <a:rPr lang="en-GB" sz="2200"/>
              <a:t>of </a:t>
            </a:r>
            <a:r>
              <a:rPr lang="en-GB" sz="2200" b="1"/>
              <a:t>God’s</a:t>
            </a:r>
            <a:r>
              <a:rPr lang="en-GB" sz="2200"/>
              <a:t> </a:t>
            </a:r>
            <a:r>
              <a:rPr lang="en-GB" sz="2200" b="1"/>
              <a:t>Glory</a:t>
            </a:r>
            <a:r>
              <a:rPr lang="en-GB" sz="2200"/>
              <a:t> v.3</a:t>
            </a:r>
          </a:p>
          <a:p>
            <a:r>
              <a:rPr lang="en-GB" sz="2200"/>
              <a:t>John 1:14; Malachi 4:2</a:t>
            </a:r>
          </a:p>
          <a:p>
            <a:r>
              <a:rPr lang="en-GB" sz="2200"/>
              <a:t>He is the </a:t>
            </a:r>
            <a:r>
              <a:rPr lang="en-GB" sz="2200" b="1"/>
              <a:t>Identical Expression </a:t>
            </a:r>
            <a:r>
              <a:rPr lang="en-GB" sz="2200"/>
              <a:t>of </a:t>
            </a:r>
            <a:r>
              <a:rPr lang="en-GB" sz="2200" b="1"/>
              <a:t>His Deity </a:t>
            </a:r>
            <a:r>
              <a:rPr lang="en-GB" sz="2200"/>
              <a:t>v.3</a:t>
            </a:r>
          </a:p>
        </p:txBody>
      </p:sp>
    </p:spTree>
    <p:extLst>
      <p:ext uri="{BB962C8B-B14F-4D97-AF65-F5344CB8AC3E}">
        <p14:creationId xmlns:p14="http://schemas.microsoft.com/office/powerpoint/2010/main" val="404881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1BC8-FDA8-7CE6-36E7-006A915C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THE ADMINSTRATION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8973-F8BF-1DEB-A4E8-45CD4B96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 is the </a:t>
            </a:r>
            <a:r>
              <a:rPr lang="en-GB" b="1" dirty="0"/>
              <a:t>AUTHOR</a:t>
            </a:r>
            <a:r>
              <a:rPr lang="en-GB" dirty="0"/>
              <a:t> of the Universe v.2</a:t>
            </a:r>
          </a:p>
          <a:p>
            <a:r>
              <a:rPr lang="en-GB" dirty="0"/>
              <a:t>“</a:t>
            </a:r>
            <a:r>
              <a:rPr lang="en-GB" b="1" i="1" dirty="0"/>
              <a:t>By whom He made the worlds</a:t>
            </a:r>
            <a:r>
              <a:rPr lang="en-GB" dirty="0"/>
              <a:t>…”</a:t>
            </a:r>
          </a:p>
          <a:p>
            <a:r>
              <a:rPr lang="en-GB" dirty="0"/>
              <a:t>Col. 1:16; John 1:3; Heb,11:3</a:t>
            </a:r>
          </a:p>
          <a:p>
            <a:r>
              <a:rPr lang="en-GB" dirty="0"/>
              <a:t>He is the S</a:t>
            </a:r>
            <a:r>
              <a:rPr lang="en-GB" b="1" dirty="0"/>
              <a:t>USTAINER </a:t>
            </a:r>
            <a:r>
              <a:rPr lang="en-GB" dirty="0"/>
              <a:t>of the Universe v.3</a:t>
            </a:r>
          </a:p>
          <a:p>
            <a:r>
              <a:rPr lang="en-GB" dirty="0"/>
              <a:t>“</a:t>
            </a:r>
            <a:r>
              <a:rPr lang="en-GB" b="1" i="1" dirty="0"/>
              <a:t>Sustains all things by His powerful Word</a:t>
            </a:r>
            <a:r>
              <a:rPr lang="en-GB" dirty="0"/>
              <a:t>.” </a:t>
            </a:r>
            <a:r>
              <a:rPr lang="en-GB" dirty="0" err="1"/>
              <a:t>Gk</a:t>
            </a:r>
            <a:r>
              <a:rPr lang="en-GB" dirty="0"/>
              <a:t> = Rhema “</a:t>
            </a:r>
            <a:r>
              <a:rPr lang="en-GB" i="1" dirty="0"/>
              <a:t>His spoken Word</a:t>
            </a:r>
            <a:r>
              <a:rPr lang="en-GB" dirty="0"/>
              <a:t>.”  Psalm 33:9</a:t>
            </a:r>
          </a:p>
          <a:p>
            <a:r>
              <a:rPr lang="en-GB" dirty="0"/>
              <a:t>He is the </a:t>
            </a:r>
            <a:r>
              <a:rPr lang="en-GB" b="1" dirty="0"/>
              <a:t>HEIR</a:t>
            </a:r>
            <a:r>
              <a:rPr lang="en-GB" dirty="0"/>
              <a:t> of the Universe V.2 “</a:t>
            </a:r>
            <a:r>
              <a:rPr lang="en-GB" b="1" i="1" dirty="0"/>
              <a:t>appointed heir of all things…”</a:t>
            </a:r>
          </a:p>
          <a:p>
            <a:r>
              <a:rPr lang="en-GB" dirty="0"/>
              <a:t>“</a:t>
            </a:r>
            <a:r>
              <a:rPr lang="en-GB" b="1" i="1" dirty="0"/>
              <a:t>All the Father has is mine</a:t>
            </a:r>
            <a:r>
              <a:rPr lang="en-GB" dirty="0"/>
              <a:t>…” John 16:15</a:t>
            </a:r>
          </a:p>
        </p:txBody>
      </p:sp>
    </p:spTree>
    <p:extLst>
      <p:ext uri="{BB962C8B-B14F-4D97-AF65-F5344CB8AC3E}">
        <p14:creationId xmlns:p14="http://schemas.microsoft.com/office/powerpoint/2010/main" val="4205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alaxy in space with stars&#10;&#10;AI-generated content may be incorrect.">
            <a:extLst>
              <a:ext uri="{FF2B5EF4-FFF2-40B4-BE49-F238E27FC236}">
                <a16:creationId xmlns:a16="http://schemas.microsoft.com/office/drawing/2014/main" id="{72EB2EB4-0F54-AA10-4A65-3C1AC9965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A42F-9BB5-1953-C59B-31FA5235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7A80-D9A6-D3AD-B126-E4BC4817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THE ADMINSTRATION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5C75-2655-3360-0BE8-5B10BF0AD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 is the </a:t>
            </a:r>
            <a:r>
              <a:rPr lang="en-GB" b="1" dirty="0"/>
              <a:t>AUTHOR</a:t>
            </a:r>
            <a:r>
              <a:rPr lang="en-GB" dirty="0"/>
              <a:t> of the Universe v.2</a:t>
            </a:r>
          </a:p>
          <a:p>
            <a:r>
              <a:rPr lang="en-GB" dirty="0"/>
              <a:t>“</a:t>
            </a:r>
            <a:r>
              <a:rPr lang="en-GB" b="1" i="1" dirty="0"/>
              <a:t>By whom He made the worlds</a:t>
            </a:r>
            <a:r>
              <a:rPr lang="en-GB" dirty="0"/>
              <a:t>…”</a:t>
            </a:r>
          </a:p>
          <a:p>
            <a:r>
              <a:rPr lang="en-GB" dirty="0"/>
              <a:t>Col. 1:16; John 1:3; Heb,11:3</a:t>
            </a:r>
          </a:p>
          <a:p>
            <a:r>
              <a:rPr lang="en-GB" dirty="0"/>
              <a:t>He is the S</a:t>
            </a:r>
            <a:r>
              <a:rPr lang="en-GB" b="1" dirty="0"/>
              <a:t>USTAINER </a:t>
            </a:r>
            <a:r>
              <a:rPr lang="en-GB" dirty="0"/>
              <a:t>of the Universe v.3</a:t>
            </a:r>
          </a:p>
          <a:p>
            <a:r>
              <a:rPr lang="en-GB" dirty="0"/>
              <a:t>“</a:t>
            </a:r>
            <a:r>
              <a:rPr lang="en-GB" b="1" i="1" dirty="0"/>
              <a:t>Sustains all things by His powerful Word</a:t>
            </a:r>
            <a:r>
              <a:rPr lang="en-GB" dirty="0"/>
              <a:t>.” </a:t>
            </a:r>
            <a:r>
              <a:rPr lang="en-GB" dirty="0" err="1"/>
              <a:t>Gk</a:t>
            </a:r>
            <a:r>
              <a:rPr lang="en-GB" dirty="0"/>
              <a:t> = Rhema “</a:t>
            </a:r>
            <a:r>
              <a:rPr lang="en-GB" i="1" dirty="0"/>
              <a:t>His spoken Word</a:t>
            </a:r>
            <a:r>
              <a:rPr lang="en-GB" dirty="0"/>
              <a:t>.”  Psalm 33:9</a:t>
            </a:r>
          </a:p>
          <a:p>
            <a:r>
              <a:rPr lang="en-GB" dirty="0"/>
              <a:t>He is the </a:t>
            </a:r>
            <a:r>
              <a:rPr lang="en-GB" b="1" dirty="0"/>
              <a:t>HEIR</a:t>
            </a:r>
            <a:r>
              <a:rPr lang="en-GB" dirty="0"/>
              <a:t> of the Universe V.2 “</a:t>
            </a:r>
            <a:r>
              <a:rPr lang="en-GB" b="1" i="1" dirty="0"/>
              <a:t>appointed heir of all things…”</a:t>
            </a:r>
          </a:p>
          <a:p>
            <a:r>
              <a:rPr lang="en-GB" dirty="0"/>
              <a:t>“</a:t>
            </a:r>
            <a:r>
              <a:rPr lang="en-GB" b="1" i="1" dirty="0"/>
              <a:t>All the Father has is mine</a:t>
            </a:r>
            <a:r>
              <a:rPr lang="en-GB" dirty="0"/>
              <a:t>…” John 16:15</a:t>
            </a:r>
          </a:p>
        </p:txBody>
      </p:sp>
    </p:spTree>
    <p:extLst>
      <p:ext uri="{BB962C8B-B14F-4D97-AF65-F5344CB8AC3E}">
        <p14:creationId xmlns:p14="http://schemas.microsoft.com/office/powerpoint/2010/main" val="973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573C-8251-6951-2466-6D9E0397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BF9E-92A1-1346-00D5-D09E597F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i="1" dirty="0"/>
              <a:t>Once in our world, a stable had something in it that was bigger than our whole world</a:t>
            </a:r>
            <a:r>
              <a:rPr lang="en-GB" dirty="0"/>
              <a:t>”  “The Last Battle”</a:t>
            </a:r>
          </a:p>
        </p:txBody>
      </p:sp>
      <p:sp>
        <p:nvSpPr>
          <p:cNvPr id="7" name="AutoShape 8" descr="Image result for Sun ">
            <a:extLst>
              <a:ext uri="{FF2B5EF4-FFF2-40B4-BE49-F238E27FC236}">
                <a16:creationId xmlns:a16="http://schemas.microsoft.com/office/drawing/2014/main" id="{995273E7-3DDE-517A-C4CC-9D7FB9B68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BD991-F31B-0061-22D8-097A7AA5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29" y="2376488"/>
            <a:ext cx="2505075" cy="3800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0FB57-123E-964C-0056-B09D46AE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8" y="2755266"/>
            <a:ext cx="6240026" cy="40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D299-9FFF-CB9D-27B4-4951D9D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GLORY OF HIS 3-FOLD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F03B-32EF-7833-929D-AC33458A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PROPHET </a:t>
            </a:r>
            <a:r>
              <a:rPr lang="en-GB" dirty="0"/>
              <a:t>V.1</a:t>
            </a:r>
          </a:p>
          <a:p>
            <a:r>
              <a:rPr lang="en-GB" dirty="0"/>
              <a:t>“</a:t>
            </a:r>
            <a:r>
              <a:rPr lang="en-GB" b="1" i="1" dirty="0"/>
              <a:t>God has spoken to us in His Son</a:t>
            </a:r>
            <a:r>
              <a:rPr lang="en-GB" dirty="0"/>
              <a:t>”</a:t>
            </a:r>
          </a:p>
          <a:p>
            <a:r>
              <a:rPr lang="en-GB" dirty="0"/>
              <a:t>Jesus was Superior in </a:t>
            </a:r>
            <a:r>
              <a:rPr lang="en-GB" b="1" dirty="0"/>
              <a:t>CHARACTER   </a:t>
            </a:r>
            <a:r>
              <a:rPr lang="en-GB" dirty="0"/>
              <a:t>Matt 17 Transfiguration</a:t>
            </a:r>
          </a:p>
          <a:p>
            <a:r>
              <a:rPr lang="en-GB" dirty="0"/>
              <a:t>Jesus was Superior in </a:t>
            </a:r>
            <a:r>
              <a:rPr lang="en-GB" b="1" dirty="0"/>
              <a:t>TIMING </a:t>
            </a:r>
            <a:r>
              <a:rPr lang="en-GB" dirty="0"/>
              <a:t>v.1,2 “</a:t>
            </a:r>
            <a:r>
              <a:rPr lang="en-GB" b="1" i="1" dirty="0"/>
              <a:t>Time past</a:t>
            </a:r>
            <a:r>
              <a:rPr lang="en-GB" dirty="0"/>
              <a:t>…” “</a:t>
            </a:r>
            <a:r>
              <a:rPr lang="en-GB" b="1" i="1" dirty="0"/>
              <a:t>these last days</a:t>
            </a:r>
            <a:r>
              <a:rPr lang="en-GB" dirty="0"/>
              <a:t>”  Matt 21:37; Gal. 4:4  Heb. 9:26</a:t>
            </a:r>
          </a:p>
          <a:p>
            <a:r>
              <a:rPr lang="en-GB" dirty="0"/>
              <a:t>Jesus was Superior in </a:t>
            </a:r>
            <a:r>
              <a:rPr lang="en-GB" b="1" dirty="0"/>
              <a:t>PERSON  “</a:t>
            </a:r>
            <a:r>
              <a:rPr lang="en-GB" b="1" i="1" dirty="0"/>
              <a:t>In His Son…”  Word made flesh…”  1</a:t>
            </a:r>
            <a:r>
              <a:rPr lang="en-GB" b="1" i="1" baseline="30000" dirty="0"/>
              <a:t>st</a:t>
            </a:r>
            <a:r>
              <a:rPr lang="en-GB" b="1" i="1" dirty="0"/>
              <a:t> Christmas no greater way for God to reveal Himself</a:t>
            </a:r>
          </a:p>
          <a:p>
            <a:r>
              <a:rPr lang="en-GB" dirty="0"/>
              <a:t>As </a:t>
            </a:r>
            <a:r>
              <a:rPr lang="en-GB" b="1" dirty="0"/>
              <a:t>PRIEST</a:t>
            </a:r>
            <a:r>
              <a:rPr lang="en-GB" dirty="0"/>
              <a:t> V.3</a:t>
            </a:r>
          </a:p>
          <a:p>
            <a:r>
              <a:rPr lang="en-GB" dirty="0"/>
              <a:t>As </a:t>
            </a:r>
            <a:r>
              <a:rPr lang="en-GB" b="1" dirty="0"/>
              <a:t>KING </a:t>
            </a:r>
            <a:r>
              <a:rPr lang="en-GB" dirty="0"/>
              <a:t>V.3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2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94DEF-C2B5-7CEB-B27E-EB5EB648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92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D75FA2D-CB48-AB25-DA09-8AA50CDB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Jig saw 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C624C77-932A-D7A4-555E-793021D3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2795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619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GOD’S FINAL &amp; COMPLETE WORD</vt:lpstr>
      <vt:lpstr>GOD’S JIGSAW PUZZLE COMPLETED</vt:lpstr>
      <vt:lpstr>THE GLORY OF THE PERSON OF CHRIST</vt:lpstr>
      <vt:lpstr>THE GLORY OF THE ADMINSTRATION OF CHRIST</vt:lpstr>
      <vt:lpstr>PowerPoint Presentation</vt:lpstr>
      <vt:lpstr>THE GLORY OF THE ADMINSTRATION OF CHRIST</vt:lpstr>
      <vt:lpstr>PowerPoint Presentation</vt:lpstr>
      <vt:lpstr>THE GLORY OF HIS 3-FOLD OFFICE</vt:lpstr>
      <vt:lpstr>Jig saw </vt:lpstr>
      <vt:lpstr>THE GLORY OF HIS 3-FOLD OFFICE</vt:lpstr>
      <vt:lpstr>THE GLORY OF THE 3-FOLD OFFICE</vt:lpstr>
      <vt:lpstr>THE GLORY OF THE 3-FOLD OFFICE</vt:lpstr>
      <vt:lpstr>GOD’S FINAL &amp; COMPLETE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Corke</dc:creator>
  <cp:lastModifiedBy>David Corke</cp:lastModifiedBy>
  <cp:revision>1</cp:revision>
  <dcterms:created xsi:type="dcterms:W3CDTF">2025-12-11T15:58:46Z</dcterms:created>
  <dcterms:modified xsi:type="dcterms:W3CDTF">2025-12-14T09:22:35Z</dcterms:modified>
</cp:coreProperties>
</file>