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83" r:id="rId7"/>
    <p:sldId id="277" r:id="rId8"/>
    <p:sldId id="265" r:id="rId9"/>
    <p:sldId id="268" r:id="rId10"/>
    <p:sldId id="267" r:id="rId11"/>
    <p:sldId id="266" r:id="rId12"/>
    <p:sldId id="261" r:id="rId13"/>
    <p:sldId id="284" r:id="rId14"/>
    <p:sldId id="279" r:id="rId15"/>
    <p:sldId id="278" r:id="rId16"/>
    <p:sldId id="272" r:id="rId17"/>
    <p:sldId id="269" r:id="rId18"/>
    <p:sldId id="270" r:id="rId19"/>
    <p:sldId id="271" r:id="rId20"/>
    <p:sldId id="281" r:id="rId21"/>
    <p:sldId id="282" r:id="rId22"/>
    <p:sldId id="273" r:id="rId23"/>
    <p:sldId id="274" r:id="rId24"/>
    <p:sldId id="262" r:id="rId25"/>
    <p:sldId id="285" r:id="rId26"/>
    <p:sldId id="276" r:id="rId27"/>
    <p:sldId id="263" r:id="rId28"/>
    <p:sldId id="264" r:id="rId29"/>
    <p:sldId id="280" r:id="rId30"/>
    <p:sldId id="275" r:id="rId31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23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87F78-401A-6C15-749D-80B444829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CDEEC-4A22-ED46-3A5D-5DE182DA9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6BBAD-6B22-FF8B-1E16-4FBFB5937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97FD-A4F8-42CA-8682-0FA02667FBE8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AEC84-779F-8C8C-52CE-CCF281F8A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4AC49-3541-9E8A-C71E-677B9ED54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4B91-3850-4134-8C1B-EAA1F3A1B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638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1B593-3DBB-CAE6-F6D5-D314F5366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50E459-8F33-4681-6569-D277EE97A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D76DF-ADB7-2D1C-3204-A9CAD002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97FD-A4F8-42CA-8682-0FA02667FBE8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7FE44-9CAF-4933-9FDD-0DEB3DB36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244EC-002C-A416-4560-0A0F6BBBE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4B91-3850-4134-8C1B-EAA1F3A1B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21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7A990C-83C1-3497-37C4-7FE5B776B9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1365E7-B992-89E8-153C-223086F3A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53ACA-57CE-9476-2C48-4C42FC3ED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97FD-A4F8-42CA-8682-0FA02667FBE8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3A653-DC84-B56F-4235-F3C06736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0B651-423F-F23E-9246-28582E28C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4B91-3850-4134-8C1B-EAA1F3A1B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89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DED45-3F22-B46F-7C72-569E8B7E5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9E4B4-343A-5A6B-3295-520F11BEE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048B9-23FC-30F2-E9C5-77CA54707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97FD-A4F8-42CA-8682-0FA02667FBE8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14826-43D9-52E4-44DA-FD6CD91A8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5E3C7-5C8C-DABE-587E-6E1B602F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4B91-3850-4134-8C1B-EAA1F3A1B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401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590C5-827C-B4A1-8E1C-15FEA5217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3594D-CBBB-A355-9B60-CEB728CA9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8B1D5-F96D-C066-A68C-B9ADA3927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97FD-A4F8-42CA-8682-0FA02667FBE8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78766-C328-F2F6-9E8C-8EF504543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BCB2B-12A4-5608-9A13-895ED4BE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4B91-3850-4134-8C1B-EAA1F3A1B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66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D43C4-2B3B-2FF2-3689-F93068A54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977E1-7DD1-2030-F17C-EA3D294BB6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294C8C-9629-F9FB-D551-5C5015A7D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89FCF-BDB9-D506-DC6A-8BCC939D8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97FD-A4F8-42CA-8682-0FA02667FBE8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1B993-B040-C849-1280-BBA81A3FC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10E32-690E-63D6-C66F-3A218D02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4B91-3850-4134-8C1B-EAA1F3A1B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25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E8EBC-67AD-5CB7-1CFE-F109422D6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FC28A-1FB2-739D-D030-3318DEB89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A0759-6125-03CB-A5BC-2E04491B2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E2AAE9-5854-E044-E59C-F1BA69E42A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86EED-FC1D-C7BC-7F45-72969D5F0A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91FD76-BB99-814A-A1D7-1D7BE1D95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97FD-A4F8-42CA-8682-0FA02667FBE8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C97767-47AC-71DC-6B68-228F7D471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A8A2C4-54F5-A4E9-B159-CB4F81872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4B91-3850-4134-8C1B-EAA1F3A1B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34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0F299-B01F-D722-3F65-00D98A837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BD605F-7790-0A26-520C-C5C3D2E3D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97FD-A4F8-42CA-8682-0FA02667FBE8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C84CC1-EC30-33C5-DF04-6E25CB8DC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C53FF9-42AD-05BE-B630-6030F709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4B91-3850-4134-8C1B-EAA1F3A1B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96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D299DC-7B43-9AA8-4BBC-2CE52FF4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97FD-A4F8-42CA-8682-0FA02667FBE8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62D7DC-2966-0282-408A-591DEC294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81CEF-C8A1-1F8A-F9F5-1824E5262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4B91-3850-4134-8C1B-EAA1F3A1B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63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BFE07-3501-00A3-C22E-29CEDBFD1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0C614-C849-1CF3-B4FB-2AABEBBD4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B0AA5-D3F4-8F6A-9593-8C79C9F2F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F37C9-978A-B600-6B64-4A97FCE9E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97FD-A4F8-42CA-8682-0FA02667FBE8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8AC4E-4824-45A6-87B8-A9FFA6228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A3E86-2E94-FB13-DA27-2EEBD1B2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4B91-3850-4134-8C1B-EAA1F3A1B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44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5A645-0668-913E-2F38-E2658A425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2E45CD-B327-3C83-A4A2-42042129F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DAED1-D8BC-4725-7815-530059C6D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3A3F8-28BF-FE42-3E53-3D46D886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97FD-A4F8-42CA-8682-0FA02667FBE8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2C5AE-A692-4396-8D81-54A510A3D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28EF2-CF9A-7D83-9D97-AB4E05853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E4B91-3850-4134-8C1B-EAA1F3A1B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91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5F2536-6990-606D-F5DD-D881A4AA3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941DF-64E8-80DF-A3F0-41B5FF949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20B66-7EC9-89EB-1FE3-56F712A580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5F97FD-A4F8-42CA-8682-0FA02667FBE8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D5B4A-88F5-C2A0-A242-EDD1681E4F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DD6DA-DDCE-A63B-5A2D-B7D479BD1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0E4B91-3850-4134-8C1B-EAA1F3A1B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43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17A15-4E64-FC9B-673D-E42FB52E23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My precious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A888C-A3F0-366F-11B7-F7A860C84B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460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93A88-D544-6B8F-EC8B-B5AFA438C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540E9-5352-BC2B-AF63-3F3608BD5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system-ui"/>
              </a:rPr>
              <a:t>Knowledge</a:t>
            </a:r>
            <a:br>
              <a:rPr lang="en-GB" dirty="0">
                <a:solidFill>
                  <a:srgbClr val="000000"/>
                </a:solidFill>
                <a:latin typeface="system-ui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9F9C5-1CDB-60A9-C88C-8BE7384C4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GB" sz="3200" b="0" i="0" dirty="0">
                <a:solidFill>
                  <a:srgbClr val="000000"/>
                </a:solidFill>
                <a:effectLst/>
                <a:latin typeface="system-ui"/>
              </a:rPr>
              <a:t>Grace and peace be yours in abundance through the </a:t>
            </a:r>
            <a:r>
              <a:rPr lang="en-GB" sz="3200" b="1" i="0" dirty="0">
                <a:solidFill>
                  <a:srgbClr val="000000"/>
                </a:solidFill>
                <a:effectLst/>
                <a:latin typeface="system-ui"/>
              </a:rPr>
              <a:t>knowledge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system-ui"/>
              </a:rPr>
              <a:t> of God and of Jesus our Lord</a:t>
            </a:r>
          </a:p>
          <a:p>
            <a:pPr algn="l">
              <a:buNone/>
            </a:pPr>
            <a:endParaRPr lang="en-GB" sz="32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GB" sz="3200" b="0" i="0" dirty="0">
                <a:solidFill>
                  <a:srgbClr val="000000"/>
                </a:solidFill>
                <a:effectLst/>
                <a:latin typeface="system-ui"/>
              </a:rPr>
              <a:t> Knowledge puffs up while love builds up.    1 Cor 8 v 1</a:t>
            </a:r>
          </a:p>
          <a:p>
            <a:pPr algn="l">
              <a:buNone/>
            </a:pPr>
            <a:endParaRPr lang="en-GB" sz="32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GB" sz="32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system-ui"/>
              </a:rPr>
              <a:t>Then you will know the truth, and the truth will set you free John 8 v 32</a:t>
            </a:r>
          </a:p>
          <a:p>
            <a:pPr algn="l">
              <a:buNone/>
            </a:pPr>
            <a:endParaRPr lang="en-GB" sz="32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endParaRPr lang="en-GB" sz="3200" dirty="0">
              <a:solidFill>
                <a:srgbClr val="000000"/>
              </a:solidFill>
              <a:latin typeface="system-ui"/>
            </a:endParaRPr>
          </a:p>
          <a:p>
            <a:pPr algn="l">
              <a:buNone/>
            </a:pPr>
            <a:endParaRPr lang="en-GB" sz="32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buNone/>
            </a:pPr>
            <a:endParaRPr lang="en-GB" sz="2800" b="1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endParaRPr lang="en-GB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1779053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95ECE-EAE2-2540-6631-D583D48FB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FF656-6812-9AEC-6BEA-49E1CA40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system-ui"/>
              </a:rPr>
              <a:t>Knowledge</a:t>
            </a:r>
            <a:br>
              <a:rPr lang="en-GB" dirty="0">
                <a:solidFill>
                  <a:srgbClr val="000000"/>
                </a:solidFill>
                <a:latin typeface="system-ui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A6B88-2A00-FD2E-3E85-0695706A2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81" y="1081548"/>
            <a:ext cx="10872019" cy="5095415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GB" sz="3500" b="0" i="0" dirty="0">
                <a:solidFill>
                  <a:srgbClr val="000000"/>
                </a:solidFill>
                <a:effectLst/>
                <a:latin typeface="system-ui"/>
              </a:rPr>
              <a:t>Grace and peace be yours in abundance through the </a:t>
            </a:r>
            <a:r>
              <a:rPr lang="en-GB" sz="3500" b="1" i="0" dirty="0">
                <a:solidFill>
                  <a:srgbClr val="000000"/>
                </a:solidFill>
                <a:effectLst/>
                <a:latin typeface="system-ui"/>
              </a:rPr>
              <a:t>knowledge</a:t>
            </a:r>
            <a:r>
              <a:rPr lang="en-GB" sz="3500" b="0" i="0" dirty="0">
                <a:solidFill>
                  <a:srgbClr val="000000"/>
                </a:solidFill>
                <a:effectLst/>
                <a:latin typeface="system-ui"/>
              </a:rPr>
              <a:t> of God and of Jesus our Lord</a:t>
            </a:r>
          </a:p>
          <a:p>
            <a:pPr algn="l">
              <a:buNone/>
            </a:pPr>
            <a:endParaRPr lang="en-GB" sz="35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GB" sz="3500" b="0" i="0" dirty="0">
                <a:solidFill>
                  <a:srgbClr val="000000"/>
                </a:solidFill>
                <a:effectLst/>
                <a:latin typeface="system-ui"/>
              </a:rPr>
              <a:t> Knowledge puffs up while love builds up.    1 Cor 8 v 1</a:t>
            </a:r>
          </a:p>
          <a:p>
            <a:pPr algn="l">
              <a:buNone/>
            </a:pPr>
            <a:endParaRPr lang="en-GB" sz="35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GB" sz="35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GB" sz="3500" b="0" i="0" dirty="0">
                <a:solidFill>
                  <a:srgbClr val="000000"/>
                </a:solidFill>
                <a:effectLst/>
                <a:latin typeface="system-ui"/>
              </a:rPr>
              <a:t>Then you will know the truth, and the truth will set you free John 8 v 32</a:t>
            </a:r>
          </a:p>
          <a:p>
            <a:pPr algn="l">
              <a:buNone/>
            </a:pPr>
            <a:endParaRPr lang="en-GB" sz="35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GB" sz="3500" dirty="0">
                <a:solidFill>
                  <a:srgbClr val="000000"/>
                </a:solidFill>
                <a:latin typeface="system-ui"/>
              </a:rPr>
              <a:t>My</a:t>
            </a:r>
            <a:r>
              <a:rPr lang="en-GB" sz="3500" b="0" i="0" dirty="0">
                <a:solidFill>
                  <a:srgbClr val="000000"/>
                </a:solidFill>
                <a:effectLst/>
                <a:latin typeface="system-ui"/>
              </a:rPr>
              <a:t> people are destroyed from lack of knowledge.</a:t>
            </a:r>
          </a:p>
          <a:p>
            <a:pPr marL="0" indent="0" algn="l">
              <a:buNone/>
            </a:pPr>
            <a:r>
              <a:rPr lang="en-GB" sz="3500" b="0" i="0" dirty="0">
                <a:solidFill>
                  <a:srgbClr val="000000"/>
                </a:solidFill>
                <a:effectLst/>
                <a:latin typeface="system-ui"/>
              </a:rPr>
              <a:t>“Because you have rejected knowledge,</a:t>
            </a:r>
            <a:br>
              <a:rPr lang="en-GB" sz="35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GB" sz="35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GB" sz="3500" b="0" i="0" dirty="0">
                <a:solidFill>
                  <a:srgbClr val="000000"/>
                </a:solidFill>
                <a:effectLst/>
                <a:latin typeface="system-ui"/>
              </a:rPr>
              <a:t>I also reject you as my priests” Hosea 4 v 6</a:t>
            </a:r>
          </a:p>
          <a:p>
            <a:pPr algn="l">
              <a:buNone/>
            </a:pPr>
            <a:endParaRPr lang="en-GB" sz="32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buNone/>
            </a:pPr>
            <a:endParaRPr lang="en-GB" sz="2800" b="1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endParaRPr lang="en-GB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977015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1815-210B-BB04-D27F-15131CB31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 promises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293D-5865-3E7F-4537-9D44F85E2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GB" sz="32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endParaRPr lang="en-GB" sz="32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marL="0" indent="0" algn="l">
              <a:buNone/>
            </a:pPr>
            <a:r>
              <a:rPr lang="en-GB" sz="4000" b="0" i="0" dirty="0">
                <a:solidFill>
                  <a:srgbClr val="000000"/>
                </a:solidFill>
                <a:effectLst/>
                <a:latin typeface="system-ui"/>
              </a:rPr>
              <a:t>Through these he has given us his very great and </a:t>
            </a:r>
            <a:r>
              <a:rPr lang="en-GB" sz="4000" b="1" i="1" dirty="0">
                <a:solidFill>
                  <a:srgbClr val="000000"/>
                </a:solidFill>
                <a:effectLst/>
                <a:latin typeface="system-ui"/>
              </a:rPr>
              <a:t>precious</a:t>
            </a:r>
            <a:r>
              <a:rPr lang="en-GB" sz="4000" b="0" i="0" dirty="0">
                <a:solidFill>
                  <a:srgbClr val="000000"/>
                </a:solidFill>
                <a:effectLst/>
                <a:latin typeface="system-ui"/>
              </a:rPr>
              <a:t> promises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476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05068-488A-E302-7893-6C6A7B8C2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E0D14-81AA-13C2-481A-6CB711CEF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079F4-F35D-160E-74E5-9D937847B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253" y="452284"/>
            <a:ext cx="10874476" cy="6040591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GB" sz="3000" b="1" i="0" dirty="0">
                <a:solidFill>
                  <a:srgbClr val="000000"/>
                </a:solidFill>
                <a:effectLst/>
                <a:latin typeface="system-ui"/>
              </a:rPr>
              <a:t>2 Peter 1 v 1-5</a:t>
            </a:r>
          </a:p>
          <a:p>
            <a:pPr algn="l">
              <a:buNone/>
            </a:pPr>
            <a:r>
              <a:rPr lang="en-GB" sz="3000" b="0" i="0" dirty="0">
                <a:solidFill>
                  <a:srgbClr val="000000"/>
                </a:solidFill>
                <a:effectLst/>
                <a:latin typeface="system-ui"/>
              </a:rPr>
              <a:t>Simon Peter, a servant and apostle of Jesus Christ,</a:t>
            </a:r>
          </a:p>
          <a:p>
            <a:pPr algn="l">
              <a:buNone/>
            </a:pPr>
            <a:r>
              <a:rPr lang="en-GB" sz="3000" b="0" i="0" dirty="0">
                <a:solidFill>
                  <a:srgbClr val="000000"/>
                </a:solidFill>
                <a:effectLst/>
                <a:latin typeface="system-ui"/>
              </a:rPr>
              <a:t>To those who through the righteousness of our God and Saviour Jesus Christ have received </a:t>
            </a:r>
            <a:r>
              <a:rPr lang="en-GB" sz="3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a faith as </a:t>
            </a:r>
            <a:r>
              <a:rPr lang="en-GB" sz="3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precious</a:t>
            </a:r>
            <a:r>
              <a:rPr lang="en-GB" sz="3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 as ours:</a:t>
            </a:r>
          </a:p>
          <a:p>
            <a:pPr algn="l">
              <a:buNone/>
            </a:pPr>
            <a:r>
              <a:rPr lang="en-GB" sz="30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GB" sz="3000" b="0" i="0" dirty="0">
                <a:solidFill>
                  <a:srgbClr val="000000"/>
                </a:solidFill>
                <a:effectLst/>
                <a:latin typeface="system-ui"/>
              </a:rPr>
              <a:t>Grace and peace be yours in abundance</a:t>
            </a:r>
            <a:r>
              <a:rPr lang="en-GB" sz="3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 through the knowledge </a:t>
            </a:r>
            <a:r>
              <a:rPr lang="en-GB" sz="3000" b="0" i="0" dirty="0">
                <a:solidFill>
                  <a:srgbClr val="000000"/>
                </a:solidFill>
                <a:effectLst/>
                <a:latin typeface="system-ui"/>
              </a:rPr>
              <a:t>of God and of Jesus our Lord</a:t>
            </a:r>
            <a:endParaRPr lang="en-GB" sz="3000" b="1" i="0" dirty="0">
              <a:solidFill>
                <a:srgbClr val="000000"/>
              </a:solidFill>
              <a:effectLst/>
              <a:latin typeface="system-ui"/>
            </a:endParaRPr>
          </a:p>
          <a:p>
            <a:pPr marL="0" indent="0" algn="l">
              <a:buNone/>
            </a:pPr>
            <a:r>
              <a:rPr lang="en-GB" sz="30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GB" sz="3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His divine power </a:t>
            </a:r>
            <a:r>
              <a:rPr lang="en-GB" sz="3000" b="0" i="0" dirty="0">
                <a:solidFill>
                  <a:srgbClr val="000000"/>
                </a:solidFill>
                <a:effectLst/>
                <a:latin typeface="system-ui"/>
              </a:rPr>
              <a:t>has given us everything we need for a godly life </a:t>
            </a:r>
            <a:r>
              <a:rPr lang="en-GB" sz="3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through our knowledge of him </a:t>
            </a:r>
            <a:r>
              <a:rPr lang="en-GB" sz="3000" b="0" i="0" dirty="0">
                <a:solidFill>
                  <a:srgbClr val="000000"/>
                </a:solidFill>
                <a:effectLst/>
                <a:latin typeface="system-ui"/>
              </a:rPr>
              <a:t>who called us by his own glory and goodness. Through these he </a:t>
            </a:r>
            <a:r>
              <a:rPr lang="en-GB" sz="3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has given us his very great and </a:t>
            </a:r>
            <a:r>
              <a:rPr lang="en-GB" sz="3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precious</a:t>
            </a:r>
            <a:r>
              <a:rPr lang="en-GB" sz="3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 promises</a:t>
            </a:r>
            <a:r>
              <a:rPr lang="en-GB" sz="3000" b="0" i="0" dirty="0">
                <a:solidFill>
                  <a:srgbClr val="000000"/>
                </a:solidFill>
                <a:effectLst/>
                <a:latin typeface="system-ui"/>
              </a:rPr>
              <a:t>, so that through them you may participate in the divine nature, having escaped the corruption in the world caused by evil desires.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520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AA3A0-96E3-D79C-F74A-6144755BF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50" name="Picture 6" descr="Lost for words': Portsmouth boy takes centre stage as football world looks  on">
            <a:extLst>
              <a:ext uri="{FF2B5EF4-FFF2-40B4-BE49-F238E27FC236}">
                <a16:creationId xmlns:a16="http://schemas.microsoft.com/office/drawing/2014/main" id="{CC30E6E1-93EB-0D70-7038-2361956DD7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515" y="365125"/>
            <a:ext cx="8957685" cy="597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78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1FFE7-8168-4668-BBC2-FC5FA486F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Joel Ward had the bible verse Ephesians 3:20 written on his wrist during  the FA Cup final: &quot;Now all glory to God, who is able, through his mighty  power at work within">
            <a:extLst>
              <a:ext uri="{FF2B5EF4-FFF2-40B4-BE49-F238E27FC236}">
                <a16:creationId xmlns:a16="http://schemas.microsoft.com/office/drawing/2014/main" id="{6B61496B-14DA-C1B4-3C0B-F36ADDCC8A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61" y="222758"/>
            <a:ext cx="4976283" cy="627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080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53820-C689-D18E-834D-27373C93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feeling sinful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E63F8-A704-4222-A881-12A66C940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b="0" i="0" dirty="0">
                <a:solidFill>
                  <a:srgbClr val="000000"/>
                </a:solidFill>
                <a:effectLst/>
                <a:latin typeface="system-ui"/>
              </a:rPr>
              <a:t>If we confess our sins, he is faithful and just to forgive us our sins and cleanse us from all unrighteousness</a:t>
            </a:r>
          </a:p>
          <a:p>
            <a:r>
              <a:rPr lang="en-GB" sz="4400" dirty="0">
                <a:solidFill>
                  <a:srgbClr val="000000"/>
                </a:solidFill>
                <a:latin typeface="system-ui"/>
              </a:rPr>
              <a:t>1 John 1 v 9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264940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FA141-DCE7-3B0C-D1B2-5D7EADB29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tempted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62A77-A9CE-C3C1-7F5F-5DAAE46ED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400" b="0" i="0" dirty="0">
                <a:solidFill>
                  <a:srgbClr val="000000"/>
                </a:solidFill>
                <a:effectLst/>
                <a:latin typeface="system-ui"/>
              </a:rPr>
              <a:t>No temptation has overtaken you except what is common to man. And God is faithful; he will not let you be tempted beyond what you are able but when you are tempted, he will also provide a way out so that you can endure it.</a:t>
            </a:r>
          </a:p>
          <a:p>
            <a:r>
              <a:rPr lang="en-GB" sz="4400" dirty="0">
                <a:solidFill>
                  <a:srgbClr val="000000"/>
                </a:solidFill>
                <a:latin typeface="system-ui"/>
              </a:rPr>
              <a:t>1 Corinthians 10 v 13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723336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72EF-71C6-2470-E309-9EF03ACF4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feeling lonely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64DF5-EF59-E7F5-91E2-F99647686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solidFill>
                  <a:srgbClr val="000000"/>
                </a:solidFill>
                <a:latin typeface="system-ui"/>
              </a:rPr>
              <a:t>I will n</a:t>
            </a:r>
            <a:r>
              <a:rPr lang="en-GB" sz="4400" b="0" i="0" dirty="0">
                <a:solidFill>
                  <a:srgbClr val="000000"/>
                </a:solidFill>
                <a:effectLst/>
                <a:latin typeface="system-ui"/>
              </a:rPr>
              <a:t>ever leave you; </a:t>
            </a:r>
          </a:p>
          <a:p>
            <a:pPr marL="0" indent="0">
              <a:buNone/>
            </a:pPr>
            <a:r>
              <a:rPr lang="en-GB" sz="4400" dirty="0">
                <a:solidFill>
                  <a:srgbClr val="000000"/>
                </a:solidFill>
                <a:latin typeface="system-ui"/>
              </a:rPr>
              <a:t>   I will never </a:t>
            </a:r>
            <a:r>
              <a:rPr lang="en-GB" sz="4400" b="0" i="0" dirty="0">
                <a:solidFill>
                  <a:srgbClr val="000000"/>
                </a:solidFill>
                <a:effectLst/>
                <a:latin typeface="system-ui"/>
              </a:rPr>
              <a:t>forsake you</a:t>
            </a:r>
          </a:p>
          <a:p>
            <a:r>
              <a:rPr lang="en-GB" sz="4400" dirty="0">
                <a:solidFill>
                  <a:srgbClr val="000000"/>
                </a:solidFill>
                <a:latin typeface="system-ui"/>
              </a:rPr>
              <a:t> Deuteronomy 31 v 6 &amp; Hebrews 13 v 5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273382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CCBAB-5EC0-3508-5217-131D76157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feeling anxious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71C2B-FF0B-7BDF-6ED2-06F666E1E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4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GB" sz="4400" b="0" i="0" dirty="0">
                <a:solidFill>
                  <a:srgbClr val="000000"/>
                </a:solidFill>
                <a:effectLst/>
                <a:latin typeface="system-ui"/>
              </a:rPr>
              <a:t>Do not be anxious about anything, but in every situation, by prayer and petition, with thanksgiving, present your requests to God. </a:t>
            </a:r>
            <a:r>
              <a:rPr lang="en-GB" sz="44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GB" sz="4400" b="0" i="0" dirty="0">
                <a:solidFill>
                  <a:srgbClr val="000000"/>
                </a:solidFill>
                <a:effectLst/>
                <a:latin typeface="system-ui"/>
              </a:rPr>
              <a:t>And the peace of God, which transcends all understanding, will guard your hearts and your minds in Christ Jesus.</a:t>
            </a:r>
          </a:p>
          <a:p>
            <a:r>
              <a:rPr lang="en-GB" sz="4400" dirty="0">
                <a:solidFill>
                  <a:srgbClr val="000000"/>
                </a:solidFill>
                <a:latin typeface="system-ui"/>
              </a:rPr>
              <a:t>Philippians 4 v 6&amp;7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130053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218D-6B58-3095-F38A-DB22177BB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Family Silhouette Images – Browse 1,025,782 Stock Photos, Vectors, and  Video | Adobe Stock">
            <a:extLst>
              <a:ext uri="{FF2B5EF4-FFF2-40B4-BE49-F238E27FC236}">
                <a16:creationId xmlns:a16="http://schemas.microsoft.com/office/drawing/2014/main" id="{1E082967-3066-9619-ACF1-09A54DA2F2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83" y="1027905"/>
            <a:ext cx="3553683" cy="19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odel overview | Porsche Great Britain">
            <a:extLst>
              <a:ext uri="{FF2B5EF4-FFF2-40B4-BE49-F238E27FC236}">
                <a16:creationId xmlns:a16="http://schemas.microsoft.com/office/drawing/2014/main" id="{858AED68-61A4-6B78-75A1-AC4DF786B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094" y="1282086"/>
            <a:ext cx="4719484" cy="140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w to Draw a House Step by Step - EasyArtStart">
            <a:extLst>
              <a:ext uri="{FF2B5EF4-FFF2-40B4-BE49-F238E27FC236}">
                <a16:creationId xmlns:a16="http://schemas.microsoft.com/office/drawing/2014/main" id="{312D4D32-ECF8-1DB1-C1FF-439244CECA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9" b="17620"/>
          <a:stretch/>
        </p:blipFill>
        <p:spPr bwMode="auto">
          <a:xfrm>
            <a:off x="450710" y="3175868"/>
            <a:ext cx="3919384" cy="219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VU research suggests conflicting drug laws may keep contaminated needles  in circulation, contribute to hepatitis C infections | WVU Today | West  Virginia University">
            <a:extLst>
              <a:ext uri="{FF2B5EF4-FFF2-40B4-BE49-F238E27FC236}">
                <a16:creationId xmlns:a16="http://schemas.microsoft.com/office/drawing/2014/main" id="{26D175A0-E5F4-08BD-4E72-2C96FE533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539" y="3529962"/>
            <a:ext cx="2551199" cy="17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ootball facts and tips - The Physio Company">
            <a:extLst>
              <a:ext uri="{FF2B5EF4-FFF2-40B4-BE49-F238E27FC236}">
                <a16:creationId xmlns:a16="http://schemas.microsoft.com/office/drawing/2014/main" id="{7D4FAC2C-9461-9475-C0EB-0D8FC445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124" y="3468091"/>
            <a:ext cx="3597992" cy="190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43,700+ Pound Symbol Stock Photos, Pictures &amp; Royalty-Free Images - iStock  | British pound symbol, 3d pound symbol">
            <a:extLst>
              <a:ext uri="{FF2B5EF4-FFF2-40B4-BE49-F238E27FC236}">
                <a16:creationId xmlns:a16="http://schemas.microsoft.com/office/drawing/2014/main" id="{250FBD41-D416-8247-45EE-87213B7A0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552" y="1027905"/>
            <a:ext cx="2023412" cy="158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964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537CA-6DAF-7C8D-0BBD-FA3772B1B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Stay Calm!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49D0A-9061-1D2F-AA9D-83BE0137B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C</a:t>
            </a:r>
          </a:p>
          <a:p>
            <a:r>
              <a:rPr lang="en-GB" sz="4400" dirty="0"/>
              <a:t>A</a:t>
            </a:r>
          </a:p>
          <a:p>
            <a:r>
              <a:rPr lang="en-GB" sz="4400" dirty="0"/>
              <a:t>L</a:t>
            </a:r>
          </a:p>
          <a:p>
            <a:r>
              <a:rPr lang="en-GB" sz="4400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363873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D3453-0779-CB23-9445-18C68242B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A74CF-8E6F-4158-9D72-1444A1117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Stay Calm!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7F9DF-46AF-F2D1-1864-EBD2F9551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Celebrate</a:t>
            </a:r>
          </a:p>
          <a:p>
            <a:r>
              <a:rPr lang="en-GB" sz="4400" dirty="0"/>
              <a:t>Ask</a:t>
            </a:r>
          </a:p>
          <a:p>
            <a:r>
              <a:rPr lang="en-GB" sz="4400" dirty="0"/>
              <a:t>Leave it with him</a:t>
            </a:r>
          </a:p>
          <a:p>
            <a:r>
              <a:rPr lang="en-GB" sz="4400" dirty="0"/>
              <a:t>Meditate</a:t>
            </a:r>
          </a:p>
        </p:txBody>
      </p:sp>
    </p:spTree>
    <p:extLst>
      <p:ext uri="{BB962C8B-B14F-4D97-AF65-F5344CB8AC3E}">
        <p14:creationId xmlns:p14="http://schemas.microsoft.com/office/powerpoint/2010/main" val="500007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5D0DC-B9CF-9BEF-8047-F654D3483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feeling unloved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61D45-EE0D-158F-C4BD-AB5BFADE0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b="0" i="0" dirty="0">
                <a:solidFill>
                  <a:srgbClr val="000000"/>
                </a:solidFill>
                <a:effectLst/>
                <a:latin typeface="system-ui"/>
              </a:rPr>
              <a:t>For the </a:t>
            </a:r>
            <a:r>
              <a:rPr lang="en-GB" sz="4400" b="0" i="0" cap="small" dirty="0">
                <a:solidFill>
                  <a:srgbClr val="000000"/>
                </a:solidFill>
                <a:effectLst/>
                <a:latin typeface="system-ui"/>
              </a:rPr>
              <a:t>Lord</a:t>
            </a:r>
            <a:r>
              <a:rPr lang="en-GB" sz="4400" b="0" i="0" dirty="0">
                <a:solidFill>
                  <a:srgbClr val="000000"/>
                </a:solidFill>
                <a:effectLst/>
                <a:latin typeface="system-ui"/>
              </a:rPr>
              <a:t> is good and his love endures forever his faithfulness continues through all generations.</a:t>
            </a:r>
          </a:p>
          <a:p>
            <a:r>
              <a:rPr lang="en-GB" sz="4400" dirty="0">
                <a:solidFill>
                  <a:srgbClr val="000000"/>
                </a:solidFill>
                <a:latin typeface="system-ui"/>
              </a:rPr>
              <a:t>Psalm 100 v 5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495516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9A257-A4F7-3F95-7BDD-7852CF1E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praying gets tough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C4698-CDDC-D304-DDF4-AB301E1D7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b="0" i="0" dirty="0">
                <a:solidFill>
                  <a:srgbClr val="000000"/>
                </a:solidFill>
                <a:effectLst/>
                <a:latin typeface="system-ui"/>
              </a:rPr>
              <a:t>Ask and it will be given to you; seek and you will find; knock and the door will be opened to you. </a:t>
            </a:r>
            <a:r>
              <a:rPr lang="en-GB" sz="44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GB" sz="4400" b="0" i="0" dirty="0">
                <a:solidFill>
                  <a:srgbClr val="000000"/>
                </a:solidFill>
                <a:effectLst/>
                <a:latin typeface="system-ui"/>
              </a:rPr>
              <a:t>For everyone who asks receives; the one who seeks finds; and to the one who knocks, the door will be opened.</a:t>
            </a:r>
          </a:p>
          <a:p>
            <a:r>
              <a:rPr lang="en-GB" sz="4400" dirty="0">
                <a:solidFill>
                  <a:srgbClr val="000000"/>
                </a:solidFill>
                <a:latin typeface="system-ui"/>
              </a:rPr>
              <a:t>Matthew 7 v 7&amp;8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99820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EB1A-E623-CF2C-5F14-A002CC09A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Cornerstone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622EE-2B55-AF06-2300-1E2BF742B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94" y="1376516"/>
            <a:ext cx="10825316" cy="5270090"/>
          </a:xfrm>
        </p:spPr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GB" sz="3900" b="0" i="0" dirty="0">
                <a:solidFill>
                  <a:srgbClr val="000000"/>
                </a:solidFill>
                <a:effectLst/>
                <a:latin typeface="system-ui"/>
              </a:rPr>
              <a:t>1 Peter 2 v 4-7</a:t>
            </a:r>
          </a:p>
          <a:p>
            <a:pPr algn="l">
              <a:buNone/>
            </a:pPr>
            <a:r>
              <a:rPr lang="en-GB" sz="3900" b="0" i="0" dirty="0">
                <a:solidFill>
                  <a:srgbClr val="000000"/>
                </a:solidFill>
                <a:effectLst/>
                <a:latin typeface="system-ui"/>
              </a:rPr>
              <a:t>As you come to him, the living Stone—rejected by men but chosen by God and </a:t>
            </a:r>
            <a:r>
              <a:rPr lang="en-GB" sz="3900" b="1" i="1" dirty="0">
                <a:solidFill>
                  <a:srgbClr val="000000"/>
                </a:solidFill>
                <a:effectLst/>
                <a:latin typeface="system-ui"/>
              </a:rPr>
              <a:t>precious</a:t>
            </a:r>
            <a:r>
              <a:rPr lang="en-GB" sz="3900" b="0" i="0" dirty="0">
                <a:solidFill>
                  <a:srgbClr val="000000"/>
                </a:solidFill>
                <a:effectLst/>
                <a:latin typeface="system-ui"/>
              </a:rPr>
              <a:t> to him— </a:t>
            </a:r>
            <a:r>
              <a:rPr lang="en-GB" sz="39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GB" sz="3900" b="0" i="0" dirty="0">
                <a:solidFill>
                  <a:srgbClr val="000000"/>
                </a:solidFill>
                <a:effectLst/>
                <a:latin typeface="system-ui"/>
              </a:rPr>
              <a:t>you also, like living stones, are being built into a spiritual house to be a holy priesthood, offering spiritual sacrifices acceptable to God through Jesus Christ. </a:t>
            </a:r>
            <a:r>
              <a:rPr lang="en-GB" sz="39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GB" sz="3900" b="0" i="0" dirty="0">
                <a:solidFill>
                  <a:srgbClr val="000000"/>
                </a:solidFill>
                <a:effectLst/>
                <a:latin typeface="system-ui"/>
              </a:rPr>
              <a:t>For in </a:t>
            </a:r>
            <a:r>
              <a:rPr lang="en-GB" sz="3900" dirty="0">
                <a:solidFill>
                  <a:srgbClr val="000000"/>
                </a:solidFill>
                <a:latin typeface="system-ui"/>
              </a:rPr>
              <a:t>s</a:t>
            </a:r>
            <a:r>
              <a:rPr lang="en-GB" sz="3900" b="0" i="0" dirty="0">
                <a:solidFill>
                  <a:srgbClr val="000000"/>
                </a:solidFill>
                <a:effectLst/>
                <a:latin typeface="system-ui"/>
              </a:rPr>
              <a:t>cripture it says:</a:t>
            </a:r>
          </a:p>
          <a:p>
            <a:pPr algn="l">
              <a:buNone/>
            </a:pPr>
            <a:r>
              <a:rPr lang="en-GB" sz="3900" b="0" i="0" dirty="0">
                <a:solidFill>
                  <a:srgbClr val="000000"/>
                </a:solidFill>
                <a:effectLst/>
                <a:latin typeface="system-ui"/>
              </a:rPr>
              <a:t>“See, I lay a stone in Zion,</a:t>
            </a:r>
            <a:br>
              <a:rPr lang="en-GB" sz="39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GB" sz="39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GB" sz="3900" b="0" i="0" dirty="0">
                <a:solidFill>
                  <a:srgbClr val="000000"/>
                </a:solidFill>
                <a:effectLst/>
                <a:latin typeface="system-ui"/>
              </a:rPr>
              <a:t>a chosen and</a:t>
            </a:r>
            <a:r>
              <a:rPr lang="en-GB" sz="3900" b="1" i="1" dirty="0">
                <a:solidFill>
                  <a:srgbClr val="000000"/>
                </a:solidFill>
                <a:effectLst/>
                <a:latin typeface="system-ui"/>
              </a:rPr>
              <a:t> precious </a:t>
            </a:r>
            <a:r>
              <a:rPr lang="en-GB" sz="3900" b="0" i="0" dirty="0">
                <a:solidFill>
                  <a:srgbClr val="000000"/>
                </a:solidFill>
                <a:effectLst/>
                <a:latin typeface="system-ui"/>
              </a:rPr>
              <a:t>cornerstone,</a:t>
            </a:r>
            <a:br>
              <a:rPr lang="en-GB" sz="39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GB" sz="3900" b="0" i="0" dirty="0">
                <a:solidFill>
                  <a:srgbClr val="000000"/>
                </a:solidFill>
                <a:effectLst/>
                <a:latin typeface="system-ui"/>
              </a:rPr>
              <a:t>and the one who trusts in him</a:t>
            </a:r>
            <a:br>
              <a:rPr lang="en-GB" sz="39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GB" sz="39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GB" sz="3900" b="0" i="0" dirty="0">
                <a:solidFill>
                  <a:srgbClr val="000000"/>
                </a:solidFill>
                <a:effectLst/>
                <a:latin typeface="system-ui"/>
              </a:rPr>
              <a:t>will never be put to shame.”</a:t>
            </a:r>
          </a:p>
          <a:p>
            <a:pPr algn="l">
              <a:buNone/>
            </a:pPr>
            <a:r>
              <a:rPr lang="en-GB" sz="39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GB" sz="3900" b="0" i="0" dirty="0">
                <a:solidFill>
                  <a:srgbClr val="000000"/>
                </a:solidFill>
                <a:effectLst/>
                <a:latin typeface="system-ui"/>
              </a:rPr>
              <a:t>Now to you who believe, this stone is </a:t>
            </a:r>
            <a:r>
              <a:rPr lang="en-GB" sz="3900" b="1" i="1" dirty="0">
                <a:solidFill>
                  <a:srgbClr val="000000"/>
                </a:solidFill>
                <a:effectLst/>
                <a:latin typeface="system-ui"/>
              </a:rPr>
              <a:t>precious</a:t>
            </a:r>
            <a:r>
              <a:rPr lang="en-GB" sz="3900" b="0" i="0" dirty="0">
                <a:solidFill>
                  <a:srgbClr val="000000"/>
                </a:solidFill>
                <a:effectLst/>
                <a:latin typeface="system-ui"/>
              </a:rPr>
              <a:t>. But to those who do not believe,</a:t>
            </a:r>
          </a:p>
          <a:p>
            <a:pPr marL="0" indent="0" algn="l">
              <a:buNone/>
            </a:pPr>
            <a:r>
              <a:rPr lang="en-GB" sz="3900" b="0" i="0" dirty="0">
                <a:solidFill>
                  <a:srgbClr val="000000"/>
                </a:solidFill>
                <a:effectLst/>
                <a:latin typeface="system-ui"/>
              </a:rPr>
              <a:t>“The stone the builders rejected</a:t>
            </a:r>
            <a:br>
              <a:rPr lang="en-GB" sz="3900" b="0" i="0" dirty="0">
                <a:solidFill>
                  <a:srgbClr val="000000"/>
                </a:solidFill>
                <a:effectLst/>
                <a:latin typeface="system-ui"/>
              </a:rPr>
            </a:br>
            <a:r>
              <a:rPr lang="en-GB" sz="3900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GB" sz="3900" b="0" i="0" dirty="0">
                <a:solidFill>
                  <a:srgbClr val="000000"/>
                </a:solidFill>
                <a:effectLst/>
                <a:latin typeface="system-ui"/>
              </a:rPr>
              <a:t>has become the cornerstone,”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137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4BCDC-1CC8-6E3E-85D4-C8DD46FC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3741D-6223-920B-3F74-932DE04A3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Jigsaw Puzzle Strategy: Step-by-Step Guide For Beginners">
            <a:extLst>
              <a:ext uri="{FF2B5EF4-FFF2-40B4-BE49-F238E27FC236}">
                <a16:creationId xmlns:a16="http://schemas.microsoft.com/office/drawing/2014/main" id="{CD54A590-66C4-9024-EC9D-5B438AC61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458" y="365125"/>
            <a:ext cx="7779083" cy="621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894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B1047-843D-736D-F519-99647D43F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ornerstone">
            <a:extLst>
              <a:ext uri="{FF2B5EF4-FFF2-40B4-BE49-F238E27FC236}">
                <a16:creationId xmlns:a16="http://schemas.microsoft.com/office/drawing/2014/main" id="{EFA64C1C-23A0-FA5A-79F6-B84DE44357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68" y="1825625"/>
            <a:ext cx="717746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948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A04D7-196A-F5B8-F8C3-A8B6253A6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Blood of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3EA8C-C1C9-D7C0-C111-A73E37A0B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solidFill>
                  <a:srgbClr val="000000"/>
                </a:solidFill>
                <a:latin typeface="system-ui"/>
              </a:rPr>
              <a:t>1 Peter 1 v 18 &amp; 19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000000"/>
                </a:solidFill>
                <a:latin typeface="system-ui"/>
              </a:rPr>
              <a:t>Y</a:t>
            </a:r>
            <a:r>
              <a:rPr lang="en-GB" sz="3600" b="0" i="0" dirty="0">
                <a:solidFill>
                  <a:srgbClr val="000000"/>
                </a:solidFill>
                <a:effectLst/>
                <a:latin typeface="system-ui"/>
              </a:rPr>
              <a:t>ou know that it was not with perishable things such as silver or gold that you were redeemed from the empty way of life handed down to you from your ancestors, </a:t>
            </a:r>
            <a:r>
              <a:rPr lang="en-GB" sz="36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GB" sz="3600" b="0" i="0" dirty="0">
                <a:solidFill>
                  <a:srgbClr val="000000"/>
                </a:solidFill>
                <a:effectLst/>
                <a:latin typeface="system-ui"/>
              </a:rPr>
              <a:t>but with the </a:t>
            </a:r>
            <a:r>
              <a:rPr lang="en-GB" sz="3600" b="1" i="0" dirty="0">
                <a:solidFill>
                  <a:srgbClr val="000000"/>
                </a:solidFill>
                <a:effectLst/>
                <a:latin typeface="system-ui"/>
              </a:rPr>
              <a:t>precious blood of Christ</a:t>
            </a:r>
            <a:r>
              <a:rPr lang="en-GB" sz="3600" b="0" i="0" dirty="0">
                <a:solidFill>
                  <a:srgbClr val="000000"/>
                </a:solidFill>
                <a:effectLst/>
                <a:latin typeface="system-ui"/>
              </a:rPr>
              <a:t>, a lamb without blemish or defect. 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136035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D081E-CBB9-57E7-1EA8-328028633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Open photo">
            <a:extLst>
              <a:ext uri="{FF2B5EF4-FFF2-40B4-BE49-F238E27FC236}">
                <a16:creationId xmlns:a16="http://schemas.microsoft.com/office/drawing/2014/main" id="{56F972BE-1E69-459C-1AF2-56E083E375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228" y="832567"/>
            <a:ext cx="5036856" cy="503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181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2CC8D-61F1-1FE4-55A5-BCEFD9062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113F4-59E3-250D-134A-2DAC68BAC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Blood of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7F384-106C-DCFC-B607-1ABFE267E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solidFill>
                  <a:srgbClr val="000000"/>
                </a:solidFill>
                <a:latin typeface="system-ui"/>
              </a:rPr>
              <a:t>1 Peter 1 v 18 &amp; 19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000000"/>
                </a:solidFill>
                <a:latin typeface="system-ui"/>
              </a:rPr>
              <a:t>Y</a:t>
            </a:r>
            <a:r>
              <a:rPr lang="en-GB" sz="3600" b="0" i="0" dirty="0">
                <a:solidFill>
                  <a:srgbClr val="000000"/>
                </a:solidFill>
                <a:effectLst/>
                <a:latin typeface="system-ui"/>
              </a:rPr>
              <a:t>ou know that it was not with perishable things such as silver or gold that you were redeemed from the empty way of life handed down to you from your ancestors, </a:t>
            </a:r>
            <a:r>
              <a:rPr lang="en-GB" sz="36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GB" sz="3600" b="0" i="0" dirty="0">
                <a:solidFill>
                  <a:srgbClr val="000000"/>
                </a:solidFill>
                <a:effectLst/>
                <a:latin typeface="system-ui"/>
              </a:rPr>
              <a:t>but with the </a:t>
            </a:r>
            <a:r>
              <a:rPr lang="en-GB" sz="3600" b="1" i="0" dirty="0">
                <a:solidFill>
                  <a:srgbClr val="000000"/>
                </a:solidFill>
                <a:effectLst/>
                <a:latin typeface="system-ui"/>
              </a:rPr>
              <a:t>precious blood of Christ</a:t>
            </a:r>
            <a:r>
              <a:rPr lang="en-GB" sz="3600" b="0" i="0" dirty="0">
                <a:solidFill>
                  <a:srgbClr val="000000"/>
                </a:solidFill>
                <a:effectLst/>
                <a:latin typeface="system-ui"/>
              </a:rPr>
              <a:t>, a lamb without blemish or defect. 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48726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47F8C-4748-E47C-AC06-934280628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e May Play a Part Yet that Neither He Nor Sauron Have Foreseen”. Gandalf  and Gollum. | Wisdom from The Lord of the Rings">
            <a:extLst>
              <a:ext uri="{FF2B5EF4-FFF2-40B4-BE49-F238E27FC236}">
                <a16:creationId xmlns:a16="http://schemas.microsoft.com/office/drawing/2014/main" id="{43ED8FEA-3C46-345E-2509-EB34AC1E7E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" t="1371" r="5556" b="513"/>
          <a:stretch/>
        </p:blipFill>
        <p:spPr bwMode="auto">
          <a:xfrm>
            <a:off x="3254476" y="1101213"/>
            <a:ext cx="4257369" cy="471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656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CC400-9893-A42E-01CE-DE617F6EA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Why did God choose bread and wine? - Where Peter Is">
            <a:extLst>
              <a:ext uri="{FF2B5EF4-FFF2-40B4-BE49-F238E27FC236}">
                <a16:creationId xmlns:a16="http://schemas.microsoft.com/office/drawing/2014/main" id="{1A4CCD51-6E73-15D1-F2C1-DEF47F3975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134" y="1825625"/>
            <a:ext cx="652573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861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5AF10-9C6F-F022-7224-04E50F65C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0618A-37A6-3C65-127F-A1576CC8C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253" y="452284"/>
            <a:ext cx="10874476" cy="6040591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GB" sz="3000" b="1" i="0" dirty="0">
                <a:solidFill>
                  <a:srgbClr val="000000"/>
                </a:solidFill>
                <a:effectLst/>
                <a:latin typeface="system-ui"/>
              </a:rPr>
              <a:t>2 Peter 1 v 1-5</a:t>
            </a:r>
          </a:p>
          <a:p>
            <a:pPr algn="l">
              <a:buNone/>
            </a:pPr>
            <a:r>
              <a:rPr lang="en-GB" sz="3000" b="0" i="0" dirty="0">
                <a:solidFill>
                  <a:srgbClr val="000000"/>
                </a:solidFill>
                <a:effectLst/>
                <a:latin typeface="system-ui"/>
              </a:rPr>
              <a:t>Simon Peter, a servant and apostle of Jesus Christ,</a:t>
            </a:r>
          </a:p>
          <a:p>
            <a:pPr algn="l">
              <a:buNone/>
            </a:pPr>
            <a:r>
              <a:rPr lang="en-GB" sz="3000" b="0" i="0" dirty="0">
                <a:solidFill>
                  <a:srgbClr val="000000"/>
                </a:solidFill>
                <a:effectLst/>
                <a:latin typeface="system-ui"/>
              </a:rPr>
              <a:t>To those who through the righteousness of our God and Saviour Jesus Christ have received a faith as </a:t>
            </a:r>
            <a:r>
              <a:rPr lang="en-GB" sz="3000" b="1" i="1" dirty="0">
                <a:solidFill>
                  <a:srgbClr val="000000"/>
                </a:solidFill>
                <a:effectLst/>
                <a:latin typeface="system-ui"/>
              </a:rPr>
              <a:t>precious</a:t>
            </a:r>
            <a:r>
              <a:rPr lang="en-GB" sz="3000" b="0" i="0" dirty="0">
                <a:solidFill>
                  <a:srgbClr val="000000"/>
                </a:solidFill>
                <a:effectLst/>
                <a:latin typeface="system-ui"/>
              </a:rPr>
              <a:t> as ours:</a:t>
            </a:r>
          </a:p>
          <a:p>
            <a:pPr algn="l">
              <a:buNone/>
            </a:pPr>
            <a:r>
              <a:rPr lang="en-GB" sz="30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GB" sz="3000" b="0" i="0" dirty="0">
                <a:solidFill>
                  <a:srgbClr val="000000"/>
                </a:solidFill>
                <a:effectLst/>
                <a:latin typeface="system-ui"/>
              </a:rPr>
              <a:t>Grace and peace be yours in abundance through the knowledge of God and of Jesus our Lord</a:t>
            </a:r>
            <a:endParaRPr lang="en-GB" sz="3000" b="1" i="0" dirty="0">
              <a:solidFill>
                <a:srgbClr val="000000"/>
              </a:solidFill>
              <a:effectLst/>
              <a:latin typeface="system-ui"/>
            </a:endParaRPr>
          </a:p>
          <a:p>
            <a:pPr marL="0" indent="0" algn="l">
              <a:buNone/>
            </a:pPr>
            <a:r>
              <a:rPr lang="en-GB" sz="30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GB" sz="3000" b="0" i="0" dirty="0">
                <a:solidFill>
                  <a:srgbClr val="000000"/>
                </a:solidFill>
                <a:effectLst/>
                <a:latin typeface="system-ui"/>
              </a:rPr>
              <a:t>His divine power has given us everything we need for a godly life through our knowledge of him who called us by his own glory and goodness. Through these he has given us his very great and </a:t>
            </a:r>
            <a:r>
              <a:rPr lang="en-GB" sz="3000" b="1" i="1" dirty="0">
                <a:solidFill>
                  <a:srgbClr val="000000"/>
                </a:solidFill>
                <a:effectLst/>
                <a:latin typeface="system-ui"/>
              </a:rPr>
              <a:t>precious</a:t>
            </a:r>
            <a:r>
              <a:rPr lang="en-GB" sz="3000" b="0" i="0" dirty="0">
                <a:solidFill>
                  <a:srgbClr val="000000"/>
                </a:solidFill>
                <a:effectLst/>
                <a:latin typeface="system-ui"/>
              </a:rPr>
              <a:t> promises, so that through them you may participate in the divine nature, having escaped the corruption in the world caused by evil desires.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698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BDA7D-27C3-B61D-7F1F-1BBA70F9C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760C0-73F1-4B1A-83B5-78FC9DA39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GB" sz="3600" b="0" i="0" dirty="0">
                <a:solidFill>
                  <a:srgbClr val="000000"/>
                </a:solidFill>
                <a:effectLst/>
                <a:latin typeface="system-ui"/>
              </a:rPr>
              <a:t>2 Peter 1 v 1&amp;2</a:t>
            </a:r>
          </a:p>
          <a:p>
            <a:pPr algn="l">
              <a:buNone/>
            </a:pPr>
            <a:r>
              <a:rPr lang="en-GB" sz="3600" b="0" i="0" dirty="0">
                <a:solidFill>
                  <a:srgbClr val="000000"/>
                </a:solidFill>
                <a:effectLst/>
                <a:latin typeface="system-ui"/>
              </a:rPr>
              <a:t>Simon Peter, a servant and apostle of Jesus Christ,</a:t>
            </a:r>
          </a:p>
          <a:p>
            <a:pPr algn="l">
              <a:buNone/>
            </a:pPr>
            <a:r>
              <a:rPr lang="en-GB" sz="3600" b="0" i="0" dirty="0">
                <a:solidFill>
                  <a:srgbClr val="000000"/>
                </a:solidFill>
                <a:effectLst/>
                <a:latin typeface="system-ui"/>
              </a:rPr>
              <a:t>To those who through the righteousness of our God and Saviour Jesus Christ have received a faith as </a:t>
            </a:r>
            <a:r>
              <a:rPr lang="en-GB" sz="3600" b="1" i="1" dirty="0">
                <a:solidFill>
                  <a:srgbClr val="000000"/>
                </a:solidFill>
                <a:effectLst/>
                <a:latin typeface="system-ui"/>
              </a:rPr>
              <a:t>precious</a:t>
            </a:r>
            <a:r>
              <a:rPr lang="en-GB" sz="3600" b="0" i="0" dirty="0">
                <a:solidFill>
                  <a:srgbClr val="000000"/>
                </a:solidFill>
                <a:effectLst/>
                <a:latin typeface="system-ui"/>
              </a:rPr>
              <a:t> as ours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95657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29284-A989-586A-5584-51F4649C2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Riverdance Shipwreck • when a ferry ran aground - Visit Cleveleys">
            <a:extLst>
              <a:ext uri="{FF2B5EF4-FFF2-40B4-BE49-F238E27FC236}">
                <a16:creationId xmlns:a16="http://schemas.microsoft.com/office/drawing/2014/main" id="{C026EF80-ED8A-8B29-9399-EDE989A8F3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003" y="866544"/>
            <a:ext cx="7708720" cy="512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297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93340-DEEB-B8FA-5B4C-10E68581B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1C035-2F6B-ED1D-35E6-875D8A38B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B7CEE-9D2B-0646-5C63-2F6DB3812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253" y="452284"/>
            <a:ext cx="10874476" cy="6040591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GB" sz="3000" b="1" i="0" dirty="0">
                <a:solidFill>
                  <a:srgbClr val="000000"/>
                </a:solidFill>
                <a:effectLst/>
                <a:latin typeface="system-ui"/>
              </a:rPr>
              <a:t>2 Peter 1 v 1-5</a:t>
            </a:r>
          </a:p>
          <a:p>
            <a:pPr algn="l">
              <a:buNone/>
            </a:pPr>
            <a:r>
              <a:rPr lang="en-GB" sz="3000" b="0" i="0" dirty="0">
                <a:solidFill>
                  <a:srgbClr val="000000"/>
                </a:solidFill>
                <a:effectLst/>
                <a:latin typeface="system-ui"/>
              </a:rPr>
              <a:t>Simon Peter, a servant and apostle of Jesus Christ,</a:t>
            </a:r>
          </a:p>
          <a:p>
            <a:pPr algn="l">
              <a:buNone/>
            </a:pPr>
            <a:r>
              <a:rPr lang="en-GB" sz="3000" b="0" i="0" dirty="0">
                <a:solidFill>
                  <a:srgbClr val="000000"/>
                </a:solidFill>
                <a:effectLst/>
                <a:latin typeface="system-ui"/>
              </a:rPr>
              <a:t>To those who through the righteousness of our God and Saviour Jesus Christ have received </a:t>
            </a:r>
            <a:r>
              <a:rPr lang="en-GB" sz="3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a faith as </a:t>
            </a:r>
            <a:r>
              <a:rPr lang="en-GB" sz="3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precious</a:t>
            </a:r>
            <a:r>
              <a:rPr lang="en-GB" sz="3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 as ours:</a:t>
            </a:r>
          </a:p>
          <a:p>
            <a:pPr algn="l">
              <a:buNone/>
            </a:pPr>
            <a:r>
              <a:rPr lang="en-GB" sz="30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GB" sz="3000" b="0" i="0" dirty="0">
                <a:solidFill>
                  <a:srgbClr val="000000"/>
                </a:solidFill>
                <a:effectLst/>
                <a:latin typeface="system-ui"/>
              </a:rPr>
              <a:t>Grace and peace be yours in abundance</a:t>
            </a:r>
            <a:r>
              <a:rPr lang="en-GB" sz="3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 through the knowledge </a:t>
            </a:r>
            <a:r>
              <a:rPr lang="en-GB" sz="3000" b="0" i="0" dirty="0">
                <a:solidFill>
                  <a:srgbClr val="000000"/>
                </a:solidFill>
                <a:effectLst/>
                <a:latin typeface="system-ui"/>
              </a:rPr>
              <a:t>of God and of Jesus our Lord</a:t>
            </a:r>
            <a:endParaRPr lang="en-GB" sz="3000" b="1" i="0" dirty="0">
              <a:solidFill>
                <a:srgbClr val="000000"/>
              </a:solidFill>
              <a:effectLst/>
              <a:latin typeface="system-ui"/>
            </a:endParaRPr>
          </a:p>
          <a:p>
            <a:pPr marL="0" indent="0" algn="l">
              <a:buNone/>
            </a:pPr>
            <a:r>
              <a:rPr lang="en-GB" sz="30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GB" sz="3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His divine power </a:t>
            </a:r>
            <a:r>
              <a:rPr lang="en-GB" sz="3000" b="0" i="0" dirty="0">
                <a:solidFill>
                  <a:srgbClr val="000000"/>
                </a:solidFill>
                <a:effectLst/>
                <a:latin typeface="system-ui"/>
              </a:rPr>
              <a:t>has given us everything we need for a godly life </a:t>
            </a:r>
            <a:r>
              <a:rPr lang="en-GB" sz="3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through our knowledge of him </a:t>
            </a:r>
            <a:r>
              <a:rPr lang="en-GB" sz="3000" b="0" i="0" dirty="0">
                <a:solidFill>
                  <a:srgbClr val="000000"/>
                </a:solidFill>
                <a:effectLst/>
                <a:latin typeface="system-ui"/>
              </a:rPr>
              <a:t>who called us by his own glory and goodness. Through these he </a:t>
            </a:r>
            <a:r>
              <a:rPr lang="en-GB" sz="3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has given us his very great and </a:t>
            </a:r>
            <a:r>
              <a:rPr lang="en-GB" sz="3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precious</a:t>
            </a:r>
            <a:r>
              <a:rPr lang="en-GB" sz="3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 promises</a:t>
            </a:r>
            <a:r>
              <a:rPr lang="en-GB" sz="3000" b="0" i="0" dirty="0">
                <a:solidFill>
                  <a:srgbClr val="000000"/>
                </a:solidFill>
                <a:effectLst/>
                <a:latin typeface="system-ui"/>
              </a:rPr>
              <a:t>, so that through them you may participate in the divine nature, having escaped the corruption in the world caused by evil desires.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8012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6C92E-80AC-BF48-A78F-7879C0683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79A6A-D5F6-FFC4-1660-E23C4F665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system-ui"/>
              </a:rPr>
              <a:t>Knowledge</a:t>
            </a:r>
            <a:br>
              <a:rPr lang="en-GB" dirty="0">
                <a:solidFill>
                  <a:srgbClr val="000000"/>
                </a:solidFill>
                <a:latin typeface="system-ui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ECA76-4D7B-7380-30B4-6C359A7EF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GB" sz="3200" b="0" i="0" dirty="0">
                <a:solidFill>
                  <a:srgbClr val="000000"/>
                </a:solidFill>
                <a:effectLst/>
                <a:latin typeface="system-ui"/>
              </a:rPr>
              <a:t>Grace and peace be yours in abundance through the </a:t>
            </a:r>
            <a:r>
              <a:rPr lang="en-GB" sz="3200" b="1" i="0" dirty="0">
                <a:solidFill>
                  <a:srgbClr val="000000"/>
                </a:solidFill>
                <a:effectLst/>
                <a:latin typeface="system-ui"/>
              </a:rPr>
              <a:t>knowledge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system-ui"/>
              </a:rPr>
              <a:t> of God and of Jesus our Lord</a:t>
            </a:r>
          </a:p>
          <a:p>
            <a:pPr algn="l">
              <a:buNone/>
            </a:pPr>
            <a:endParaRPr lang="en-GB" sz="32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buNone/>
            </a:pPr>
            <a:endParaRPr lang="en-GB" sz="2800" b="1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endParaRPr lang="en-GB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492853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E5EB2-3495-A693-1585-CB5986FC3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37FB0-D913-4A3B-1CDF-7605A201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system-ui"/>
              </a:rPr>
              <a:t>Knowledge</a:t>
            </a:r>
            <a:br>
              <a:rPr lang="en-GB" dirty="0">
                <a:solidFill>
                  <a:srgbClr val="000000"/>
                </a:solidFill>
                <a:latin typeface="system-ui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8ECFF-19D8-25AD-3815-35D76BA18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GB" sz="3200" b="0" i="0" dirty="0">
                <a:solidFill>
                  <a:srgbClr val="000000"/>
                </a:solidFill>
                <a:effectLst/>
                <a:latin typeface="system-ui"/>
              </a:rPr>
              <a:t>Grace and peace be yours in abundance through the </a:t>
            </a:r>
            <a:r>
              <a:rPr lang="en-GB" sz="3200" b="1" i="0" dirty="0">
                <a:solidFill>
                  <a:srgbClr val="000000"/>
                </a:solidFill>
                <a:effectLst/>
                <a:latin typeface="system-ui"/>
              </a:rPr>
              <a:t>knowledge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system-ui"/>
              </a:rPr>
              <a:t> of God and of Jesus our Lord</a:t>
            </a:r>
          </a:p>
          <a:p>
            <a:pPr algn="l">
              <a:buNone/>
            </a:pPr>
            <a:endParaRPr lang="en-GB" sz="32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r>
              <a:rPr lang="en-GB" sz="3200" b="0" i="0" dirty="0">
                <a:solidFill>
                  <a:srgbClr val="000000"/>
                </a:solidFill>
                <a:effectLst/>
                <a:latin typeface="system-ui"/>
              </a:rPr>
              <a:t> Knowledge puffs up while love builds up.    1 Cor 8 v 1</a:t>
            </a:r>
          </a:p>
          <a:p>
            <a:pPr algn="l">
              <a:buNone/>
            </a:pPr>
            <a:r>
              <a:rPr lang="en-GB" sz="32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endParaRPr lang="en-GB" sz="32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buNone/>
            </a:pPr>
            <a:endParaRPr lang="en-GB" sz="2800" b="1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buNone/>
            </a:pPr>
            <a:endParaRPr lang="en-GB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1994477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6198</TotalTime>
  <Words>1120</Words>
  <Application>Microsoft Office PowerPoint</Application>
  <PresentationFormat>Widescreen</PresentationFormat>
  <Paragraphs>91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Aptos</vt:lpstr>
      <vt:lpstr>Aptos Display</vt:lpstr>
      <vt:lpstr>Arial</vt:lpstr>
      <vt:lpstr>Courier New</vt:lpstr>
      <vt:lpstr>system-ui</vt:lpstr>
      <vt:lpstr>Office Theme</vt:lpstr>
      <vt:lpstr>My precious </vt:lpstr>
      <vt:lpstr>PowerPoint Presentation</vt:lpstr>
      <vt:lpstr>PowerPoint Presentation</vt:lpstr>
      <vt:lpstr>PowerPoint Presentation</vt:lpstr>
      <vt:lpstr>Faith</vt:lpstr>
      <vt:lpstr>PowerPoint Presentation</vt:lpstr>
      <vt:lpstr>PowerPoint Presentation</vt:lpstr>
      <vt:lpstr>Knowledge </vt:lpstr>
      <vt:lpstr>Knowledge </vt:lpstr>
      <vt:lpstr>Knowledge </vt:lpstr>
      <vt:lpstr>Knowledge </vt:lpstr>
      <vt:lpstr>His promises</vt:lpstr>
      <vt:lpstr>PowerPoint Presentation</vt:lpstr>
      <vt:lpstr>PowerPoint Presentation</vt:lpstr>
      <vt:lpstr>PowerPoint Presentation</vt:lpstr>
      <vt:lpstr>When feeling sinful</vt:lpstr>
      <vt:lpstr>When tempted</vt:lpstr>
      <vt:lpstr>When feeling lonely</vt:lpstr>
      <vt:lpstr>When feeling anxious</vt:lpstr>
      <vt:lpstr>Stay Calm!</vt:lpstr>
      <vt:lpstr>Stay Calm!</vt:lpstr>
      <vt:lpstr>When feeling unloved</vt:lpstr>
      <vt:lpstr>When praying gets tough</vt:lpstr>
      <vt:lpstr>Cornerstone</vt:lpstr>
      <vt:lpstr>PowerPoint Presentation</vt:lpstr>
      <vt:lpstr>PowerPoint Presentation</vt:lpstr>
      <vt:lpstr>Blood of Christ</vt:lpstr>
      <vt:lpstr>PowerPoint Presentation</vt:lpstr>
      <vt:lpstr>Blood of Christ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 hodkinson</dc:creator>
  <cp:lastModifiedBy>j hodkinson</cp:lastModifiedBy>
  <cp:revision>2</cp:revision>
  <cp:lastPrinted>2025-06-05T07:02:10Z</cp:lastPrinted>
  <dcterms:created xsi:type="dcterms:W3CDTF">2025-06-03T06:05:45Z</dcterms:created>
  <dcterms:modified xsi:type="dcterms:W3CDTF">2025-06-07T13:24:10Z</dcterms:modified>
</cp:coreProperties>
</file>