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64" r:id="rId6"/>
    <p:sldId id="265" r:id="rId7"/>
    <p:sldId id="266" r:id="rId8"/>
    <p:sldId id="268" r:id="rId9"/>
    <p:sldId id="269" r:id="rId10"/>
    <p:sldId id="271" r:id="rId11"/>
    <p:sldId id="263" r:id="rId12"/>
    <p:sldId id="259" r:id="rId13"/>
    <p:sldId id="261" r:id="rId14"/>
    <p:sldId id="260" r:id="rId15"/>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4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5C40-EA8F-6745-9205-94F5556BE2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93381F-C22B-80BE-B899-09A66BACC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EB816D-6764-0A38-9311-1222FF4AAD15}"/>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5" name="Footer Placeholder 4">
            <a:extLst>
              <a:ext uri="{FF2B5EF4-FFF2-40B4-BE49-F238E27FC236}">
                <a16:creationId xmlns:a16="http://schemas.microsoft.com/office/drawing/2014/main" id="{B1FEF911-13B7-7AF3-F633-121BCA21D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DA9ED-6C92-AD29-3D02-7569DAB86C24}"/>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169096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E079-8987-B1F9-48C7-39FD0C969A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ADEB0-ED04-1F6B-296E-1FB4071E3C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7CA75-9FE2-5309-F6EE-29A4339C2825}"/>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5" name="Footer Placeholder 4">
            <a:extLst>
              <a:ext uri="{FF2B5EF4-FFF2-40B4-BE49-F238E27FC236}">
                <a16:creationId xmlns:a16="http://schemas.microsoft.com/office/drawing/2014/main" id="{1A7AAA0F-1D5C-7227-6269-DF8246BF4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CE83B4-2B27-41D2-8849-49E9B3C9E8A8}"/>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345939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35343-4847-8391-F465-12E25E76B9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5F456-0CAE-1652-7D19-23D4189BAB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9117F-9637-FE59-B768-ACE1CE16BCC9}"/>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5" name="Footer Placeholder 4">
            <a:extLst>
              <a:ext uri="{FF2B5EF4-FFF2-40B4-BE49-F238E27FC236}">
                <a16:creationId xmlns:a16="http://schemas.microsoft.com/office/drawing/2014/main" id="{4AD23941-5C15-7D4C-C779-07FC520A9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C1522-D8C3-1183-0396-D9EAC69EA612}"/>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21118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1A06-B8FF-5C36-5DFB-ED904E53F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1055BD-D669-AA2C-A247-5C76D8B653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9479-A0AD-76CD-DB1E-C180970376CC}"/>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5" name="Footer Placeholder 4">
            <a:extLst>
              <a:ext uri="{FF2B5EF4-FFF2-40B4-BE49-F238E27FC236}">
                <a16:creationId xmlns:a16="http://schemas.microsoft.com/office/drawing/2014/main" id="{69B0F1AA-B539-A272-2E42-62F5286F20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67B204-A2E9-F720-6FBD-440450F56224}"/>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40421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A884-CD90-C043-693B-F54B5961E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5D50B8-265C-35A9-4D13-9ED6D7481E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10339C-7B83-E335-5288-24E89708D7BA}"/>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5" name="Footer Placeholder 4">
            <a:extLst>
              <a:ext uri="{FF2B5EF4-FFF2-40B4-BE49-F238E27FC236}">
                <a16:creationId xmlns:a16="http://schemas.microsoft.com/office/drawing/2014/main" id="{996A90C9-96E9-9C6B-D3D3-D0B4CD94E5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BEED75-EBA7-11C5-9E0F-FCAF2A5F6C97}"/>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359730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4885-9A4A-63F5-D92F-AF61E89B7A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2E728-A2C1-74D2-3199-B3BDAA9901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ACAF13-F256-1D3E-5C68-C81A25C8C5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EDF30F-8A19-4E31-B618-38DE8A4AA2BD}"/>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6" name="Footer Placeholder 5">
            <a:extLst>
              <a:ext uri="{FF2B5EF4-FFF2-40B4-BE49-F238E27FC236}">
                <a16:creationId xmlns:a16="http://schemas.microsoft.com/office/drawing/2014/main" id="{B0BC26FB-D54C-4F1C-7319-813C22A836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678DE-BA8B-558F-54F6-FB2258BD58B7}"/>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88428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ECCF-193F-33F0-0161-084931AAA4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798865-92DB-3038-8E4F-1BD5144564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29244-A568-2D34-6F9A-6AADD3512A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A89DC7-93EC-B8B0-E09E-0A515FE8A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9D619F-F371-B99A-B816-079A91801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C6FA9-FF83-7F9C-B51F-915A3616E09E}"/>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8" name="Footer Placeholder 7">
            <a:extLst>
              <a:ext uri="{FF2B5EF4-FFF2-40B4-BE49-F238E27FC236}">
                <a16:creationId xmlns:a16="http://schemas.microsoft.com/office/drawing/2014/main" id="{4B75EB14-CDE0-B091-1355-B6D582F33A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F95CE4-B0EE-4B28-2174-386AC57848BD}"/>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234258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20AC-46FA-E0C9-45D8-A64AADDD28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DDBD7F-2242-6C11-B177-C06CEDA188C6}"/>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4" name="Footer Placeholder 3">
            <a:extLst>
              <a:ext uri="{FF2B5EF4-FFF2-40B4-BE49-F238E27FC236}">
                <a16:creationId xmlns:a16="http://schemas.microsoft.com/office/drawing/2014/main" id="{FEBA6C3C-0329-E1C8-AC6E-0C94ED5678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A88F2C-47C9-3EE2-A1A3-01C485065699}"/>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359967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E6452-5018-6C47-5A70-02819B8D1A24}"/>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3" name="Footer Placeholder 2">
            <a:extLst>
              <a:ext uri="{FF2B5EF4-FFF2-40B4-BE49-F238E27FC236}">
                <a16:creationId xmlns:a16="http://schemas.microsoft.com/office/drawing/2014/main" id="{B5A24FE4-F9C1-64CD-D8B6-2DA628D17A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7D520C-7508-9815-71D1-D586D029C2AE}"/>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27999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6636-6F77-C09B-FDE7-7F342FE7A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ABBAF8-9919-1883-470E-8DF27BEC2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B99248-CCA3-46F8-97BD-AF75F321D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E90E8-0B22-B9B4-D2E2-B4B76B76FC45}"/>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6" name="Footer Placeholder 5">
            <a:extLst>
              <a:ext uri="{FF2B5EF4-FFF2-40B4-BE49-F238E27FC236}">
                <a16:creationId xmlns:a16="http://schemas.microsoft.com/office/drawing/2014/main" id="{16578D99-7EEF-6E95-04AE-FBF5DD635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C588C-7D33-2E9E-9910-669EB005E0D9}"/>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22305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F525-8272-E6DC-DFF6-A3146011F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973244-62B0-B6E2-7166-F091477AF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EBB31D-45BD-D2BC-03E0-7317A8653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B14DD-3BFB-F31A-54B9-4EFFE92DC78C}"/>
              </a:ext>
            </a:extLst>
          </p:cNvPr>
          <p:cNvSpPr>
            <a:spLocks noGrp="1"/>
          </p:cNvSpPr>
          <p:nvPr>
            <p:ph type="dt" sz="half" idx="10"/>
          </p:nvPr>
        </p:nvSpPr>
        <p:spPr/>
        <p:txBody>
          <a:bodyPr/>
          <a:lstStyle/>
          <a:p>
            <a:fld id="{796705C4-D59F-49D7-935E-BCFD826CBDD7}" type="datetimeFigureOut">
              <a:rPr lang="en-GB" smtClean="0"/>
              <a:t>18/10/2024</a:t>
            </a:fld>
            <a:endParaRPr lang="en-GB"/>
          </a:p>
        </p:txBody>
      </p:sp>
      <p:sp>
        <p:nvSpPr>
          <p:cNvPr id="6" name="Footer Placeholder 5">
            <a:extLst>
              <a:ext uri="{FF2B5EF4-FFF2-40B4-BE49-F238E27FC236}">
                <a16:creationId xmlns:a16="http://schemas.microsoft.com/office/drawing/2014/main" id="{6F2CC7D6-BAC3-5C00-6F94-1F491F4D93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B04B27-8707-C764-5C9D-E4CD5891FF55}"/>
              </a:ext>
            </a:extLst>
          </p:cNvPr>
          <p:cNvSpPr>
            <a:spLocks noGrp="1"/>
          </p:cNvSpPr>
          <p:nvPr>
            <p:ph type="sldNum" sz="quarter" idx="12"/>
          </p:nvPr>
        </p:nvSpPr>
        <p:spPr/>
        <p:txBody>
          <a:bodyPr/>
          <a:lstStyle/>
          <a:p>
            <a:fld id="{FEEC8CBB-F138-46EF-B854-D05A658D9CFC}" type="slidenum">
              <a:rPr lang="en-GB" smtClean="0"/>
              <a:t>‹#›</a:t>
            </a:fld>
            <a:endParaRPr lang="en-GB"/>
          </a:p>
        </p:txBody>
      </p:sp>
    </p:spTree>
    <p:extLst>
      <p:ext uri="{BB962C8B-B14F-4D97-AF65-F5344CB8AC3E}">
        <p14:creationId xmlns:p14="http://schemas.microsoft.com/office/powerpoint/2010/main" val="355272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ACE19-2B28-0689-0DE5-0400133E5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F9DD7A-B7C7-99C0-A3C6-22112B1FB1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D5204-47C7-F206-995E-5D58427E7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6705C4-D59F-49D7-935E-BCFD826CBDD7}" type="datetimeFigureOut">
              <a:rPr lang="en-GB" smtClean="0"/>
              <a:t>18/10/2024</a:t>
            </a:fld>
            <a:endParaRPr lang="en-GB"/>
          </a:p>
        </p:txBody>
      </p:sp>
      <p:sp>
        <p:nvSpPr>
          <p:cNvPr id="5" name="Footer Placeholder 4">
            <a:extLst>
              <a:ext uri="{FF2B5EF4-FFF2-40B4-BE49-F238E27FC236}">
                <a16:creationId xmlns:a16="http://schemas.microsoft.com/office/drawing/2014/main" id="{9AFE2F40-35F4-4399-9F03-A44042963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B95418E-7E69-8270-CA29-750871D6E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EC8CBB-F138-46EF-B854-D05A658D9CFC}" type="slidenum">
              <a:rPr lang="en-GB" smtClean="0"/>
              <a:t>‹#›</a:t>
            </a:fld>
            <a:endParaRPr lang="en-GB"/>
          </a:p>
        </p:txBody>
      </p:sp>
    </p:spTree>
    <p:extLst>
      <p:ext uri="{BB962C8B-B14F-4D97-AF65-F5344CB8AC3E}">
        <p14:creationId xmlns:p14="http://schemas.microsoft.com/office/powerpoint/2010/main" val="204175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2303-C00D-71F6-65BF-2348A11C2F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165C4B-BD36-D1F3-FE22-4E74C57306DD}"/>
              </a:ext>
            </a:extLst>
          </p:cNvPr>
          <p:cNvSpPr>
            <a:spLocks noGrp="1"/>
          </p:cNvSpPr>
          <p:nvPr>
            <p:ph idx="1"/>
          </p:nvPr>
        </p:nvSpPr>
        <p:spPr>
          <a:xfrm>
            <a:off x="1038265" y="2014442"/>
            <a:ext cx="9971504" cy="3909024"/>
          </a:xfrm>
        </p:spPr>
        <p:txBody>
          <a:bodyPr/>
          <a:lstStyle/>
          <a:p>
            <a:r>
              <a:rPr lang="en-GB" dirty="0"/>
              <a:t>Good morning and welcome</a:t>
            </a:r>
          </a:p>
        </p:txBody>
      </p:sp>
      <p:pic>
        <p:nvPicPr>
          <p:cNvPr id="1026" name="Picture 2" descr="Group Fitness Classes &amp; Programs - YMCA">
            <a:extLst>
              <a:ext uri="{FF2B5EF4-FFF2-40B4-BE49-F238E27FC236}">
                <a16:creationId xmlns:a16="http://schemas.microsoft.com/office/drawing/2014/main" id="{5AF69987-D62E-330D-A298-2DF113BB0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651" y="81481"/>
            <a:ext cx="9754732" cy="6503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8BE280-35EE-3A7A-1F76-8FFC71B195B8}"/>
              </a:ext>
            </a:extLst>
          </p:cNvPr>
          <p:cNvSpPr txBox="1"/>
          <p:nvPr/>
        </p:nvSpPr>
        <p:spPr>
          <a:xfrm>
            <a:off x="2565148" y="3027832"/>
            <a:ext cx="7061703" cy="1323439"/>
          </a:xfrm>
          <a:prstGeom prst="rect">
            <a:avLst/>
          </a:prstGeom>
          <a:noFill/>
        </p:spPr>
        <p:txBody>
          <a:bodyPr wrap="square" rtlCol="0">
            <a:spAutoFit/>
          </a:bodyPr>
          <a:lstStyle/>
          <a:p>
            <a:r>
              <a:rPr lang="en-GB" sz="8000" dirty="0">
                <a:solidFill>
                  <a:schemeClr val="bg1"/>
                </a:solidFill>
              </a:rPr>
              <a:t>Good morning!</a:t>
            </a:r>
          </a:p>
        </p:txBody>
      </p:sp>
    </p:spTree>
    <p:extLst>
      <p:ext uri="{BB962C8B-B14F-4D97-AF65-F5344CB8AC3E}">
        <p14:creationId xmlns:p14="http://schemas.microsoft.com/office/powerpoint/2010/main" val="25003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514D-CD1E-453B-93C0-5545998869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7574A6-75AB-6246-A3A7-ECEDB8304378}"/>
              </a:ext>
            </a:extLst>
          </p:cNvPr>
          <p:cNvSpPr>
            <a:spLocks noGrp="1"/>
          </p:cNvSpPr>
          <p:nvPr>
            <p:ph idx="1"/>
          </p:nvPr>
        </p:nvSpPr>
        <p:spPr/>
        <p:txBody>
          <a:bodyPr>
            <a:normAutofit/>
          </a:bodyPr>
          <a:lstStyle/>
          <a:p>
            <a:pPr marL="0" indent="0">
              <a:buNone/>
            </a:pPr>
            <a:r>
              <a:rPr lang="en-GB" sz="8800" dirty="0"/>
              <a:t>“Go and sin no more”</a:t>
            </a:r>
          </a:p>
        </p:txBody>
      </p:sp>
    </p:spTree>
    <p:extLst>
      <p:ext uri="{BB962C8B-B14F-4D97-AF65-F5344CB8AC3E}">
        <p14:creationId xmlns:p14="http://schemas.microsoft.com/office/powerpoint/2010/main" val="45000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4F7E-B5E6-788B-6F98-6204E0A3F65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B30DC0C-11AD-79D9-C88F-B074222B5F50}"/>
              </a:ext>
            </a:extLst>
          </p:cNvPr>
          <p:cNvSpPr>
            <a:spLocks noGrp="1"/>
          </p:cNvSpPr>
          <p:nvPr>
            <p:ph idx="1"/>
          </p:nvPr>
        </p:nvSpPr>
        <p:spPr>
          <a:xfrm>
            <a:off x="838200" y="642796"/>
            <a:ext cx="10515600" cy="5534167"/>
          </a:xfrm>
        </p:spPr>
        <p:txBody>
          <a:bodyPr>
            <a:normAutofit/>
          </a:bodyPr>
          <a:lstStyle/>
          <a:p>
            <a:pPr marL="0" indent="0">
              <a:buNone/>
            </a:pPr>
            <a:r>
              <a:rPr lang="en-GB" sz="3600" b="0" i="0" dirty="0">
                <a:solidFill>
                  <a:srgbClr val="000000"/>
                </a:solidFill>
                <a:effectLst/>
                <a:latin typeface="system-ui"/>
              </a:rPr>
              <a:t>John 1 v 14</a:t>
            </a:r>
          </a:p>
          <a:p>
            <a:pPr marL="0" indent="0">
              <a:buNone/>
            </a:pPr>
            <a:endParaRPr lang="en-GB" sz="3600" b="0" i="0" dirty="0">
              <a:solidFill>
                <a:srgbClr val="000000"/>
              </a:solidFill>
              <a:effectLst/>
              <a:latin typeface="system-ui"/>
            </a:endParaRPr>
          </a:p>
          <a:p>
            <a:pPr marL="0" indent="0">
              <a:buNone/>
            </a:pPr>
            <a:r>
              <a:rPr lang="en-GB" sz="3600" dirty="0">
                <a:solidFill>
                  <a:srgbClr val="000000"/>
                </a:solidFill>
                <a:latin typeface="system-ui"/>
              </a:rPr>
              <a:t>T</a:t>
            </a:r>
            <a:r>
              <a:rPr lang="en-GB" sz="3600" b="0" i="0" dirty="0">
                <a:solidFill>
                  <a:srgbClr val="000000"/>
                </a:solidFill>
                <a:effectLst/>
                <a:latin typeface="system-ui"/>
              </a:rPr>
              <a:t>he Word became flesh and made his dwelling among us. We have seen his glory, the glory of the one and only Son, who came from the Father, full of grace and truth.</a:t>
            </a:r>
            <a:endParaRPr lang="en-GB" sz="3600" dirty="0"/>
          </a:p>
        </p:txBody>
      </p:sp>
    </p:spTree>
    <p:extLst>
      <p:ext uri="{BB962C8B-B14F-4D97-AF65-F5344CB8AC3E}">
        <p14:creationId xmlns:p14="http://schemas.microsoft.com/office/powerpoint/2010/main" val="345890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AA18-756A-BBCF-AA91-210E7CB972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56B08F-30F5-8FD7-292A-46BDEE4D59A2}"/>
              </a:ext>
            </a:extLst>
          </p:cNvPr>
          <p:cNvSpPr>
            <a:spLocks noGrp="1"/>
          </p:cNvSpPr>
          <p:nvPr>
            <p:ph idx="1"/>
          </p:nvPr>
        </p:nvSpPr>
        <p:spPr>
          <a:xfrm>
            <a:off x="838200" y="878186"/>
            <a:ext cx="10515600" cy="5298777"/>
          </a:xfrm>
        </p:spPr>
        <p:txBody>
          <a:bodyPr>
            <a:normAutofit/>
          </a:bodyPr>
          <a:lstStyle/>
          <a:p>
            <a:pPr marL="0" indent="0" algn="l">
              <a:buNone/>
            </a:pPr>
            <a:r>
              <a:rPr lang="en-GB" sz="3600" b="0" i="0" dirty="0">
                <a:solidFill>
                  <a:srgbClr val="000000"/>
                </a:solidFill>
                <a:effectLst/>
                <a:latin typeface="system-ui"/>
              </a:rPr>
              <a:t>Philippians </a:t>
            </a:r>
            <a:r>
              <a:rPr lang="en-GB" sz="3600" dirty="0">
                <a:solidFill>
                  <a:srgbClr val="000000"/>
                </a:solidFill>
                <a:latin typeface="system-ui"/>
              </a:rPr>
              <a:t>2</a:t>
            </a:r>
            <a:r>
              <a:rPr lang="en-GB" sz="3600" b="0" i="0" dirty="0">
                <a:solidFill>
                  <a:srgbClr val="000000"/>
                </a:solidFill>
                <a:effectLst/>
                <a:latin typeface="system-ui"/>
              </a:rPr>
              <a:t> v 5-11</a:t>
            </a:r>
          </a:p>
          <a:p>
            <a:pPr marL="0" indent="0" algn="l">
              <a:buNone/>
            </a:pPr>
            <a:r>
              <a:rPr lang="en-GB" sz="3600" b="0" i="0" dirty="0">
                <a:solidFill>
                  <a:srgbClr val="000000"/>
                </a:solidFill>
                <a:effectLst/>
                <a:latin typeface="system-ui"/>
              </a:rPr>
              <a:t>In your relationships with one another, have the same mindset as Christ Jesus:</a:t>
            </a:r>
          </a:p>
          <a:p>
            <a:pPr marL="0" indent="0" algn="l">
              <a:buNone/>
            </a:pPr>
            <a:r>
              <a:rPr lang="en-GB" sz="3600" b="1" i="0" baseline="30000" dirty="0">
                <a:solidFill>
                  <a:srgbClr val="000000"/>
                </a:solidFill>
                <a:effectLst/>
                <a:latin typeface="system-ui"/>
              </a:rPr>
              <a:t> </a:t>
            </a:r>
            <a:r>
              <a:rPr lang="en-GB" sz="3600" b="0" i="0" dirty="0">
                <a:solidFill>
                  <a:srgbClr val="000000"/>
                </a:solidFill>
                <a:effectLst/>
                <a:latin typeface="system-ui"/>
              </a:rPr>
              <a:t>Who, being in very nature God,</a:t>
            </a:r>
            <a:r>
              <a:rPr lang="en-GB" sz="3600" dirty="0">
                <a:solidFill>
                  <a:srgbClr val="000000"/>
                </a:solidFill>
                <a:latin typeface="system-ui"/>
              </a:rPr>
              <a:t> </a:t>
            </a:r>
            <a:r>
              <a:rPr lang="en-GB" sz="3600" b="0" i="0" dirty="0">
                <a:solidFill>
                  <a:srgbClr val="000000"/>
                </a:solidFill>
                <a:effectLst/>
                <a:latin typeface="system-ui"/>
              </a:rPr>
              <a:t>did not consider equality with God something to be used to his own advantage; rather, he made himself nothing by taking the very nature of a servant,</a:t>
            </a:r>
            <a:r>
              <a:rPr lang="en-GB" sz="3600" dirty="0">
                <a:solidFill>
                  <a:srgbClr val="000000"/>
                </a:solidFill>
                <a:latin typeface="system-ui"/>
              </a:rPr>
              <a:t> </a:t>
            </a:r>
            <a:r>
              <a:rPr lang="en-GB" sz="3600" b="0" i="0" dirty="0">
                <a:solidFill>
                  <a:srgbClr val="000000"/>
                </a:solidFill>
                <a:effectLst/>
                <a:latin typeface="system-ui"/>
              </a:rPr>
              <a:t>being made in human likeness.</a:t>
            </a:r>
            <a:r>
              <a:rPr lang="en-GB" sz="3600" b="1" i="0" baseline="30000" dirty="0">
                <a:solidFill>
                  <a:srgbClr val="000000"/>
                </a:solidFill>
                <a:effectLst/>
                <a:latin typeface="system-ui"/>
              </a:rPr>
              <a:t> </a:t>
            </a:r>
            <a:r>
              <a:rPr lang="en-GB" sz="3600" b="0" i="0" dirty="0">
                <a:solidFill>
                  <a:srgbClr val="000000"/>
                </a:solidFill>
                <a:effectLst/>
                <a:latin typeface="system-ui"/>
              </a:rPr>
              <a:t>And being found in appearance as a man,</a:t>
            </a:r>
            <a:r>
              <a:rPr lang="en-GB" sz="3600" dirty="0">
                <a:solidFill>
                  <a:srgbClr val="000000"/>
                </a:solidFill>
                <a:latin typeface="system-ui"/>
              </a:rPr>
              <a:t> </a:t>
            </a:r>
            <a:r>
              <a:rPr lang="en-GB" sz="3600" b="0" i="0" dirty="0">
                <a:solidFill>
                  <a:srgbClr val="000000"/>
                </a:solidFill>
                <a:effectLst/>
                <a:latin typeface="system-ui"/>
              </a:rPr>
              <a:t>he humbled himself</a:t>
            </a:r>
            <a:r>
              <a:rPr lang="en-GB" sz="3600" dirty="0">
                <a:solidFill>
                  <a:srgbClr val="000000"/>
                </a:solidFill>
                <a:latin typeface="system-ui"/>
              </a:rPr>
              <a:t> </a:t>
            </a:r>
            <a:r>
              <a:rPr lang="en-GB" sz="3600" b="0" i="0" dirty="0">
                <a:solidFill>
                  <a:srgbClr val="000000"/>
                </a:solidFill>
                <a:effectLst/>
                <a:latin typeface="system-ui"/>
              </a:rPr>
              <a:t>by becoming obedient to death—</a:t>
            </a:r>
            <a:r>
              <a:rPr lang="en-GB" sz="3600" dirty="0">
                <a:solidFill>
                  <a:srgbClr val="000000"/>
                </a:solidFill>
                <a:latin typeface="system-ui"/>
              </a:rPr>
              <a:t> </a:t>
            </a:r>
            <a:r>
              <a:rPr lang="en-GB" sz="3600" b="0" i="0" dirty="0">
                <a:solidFill>
                  <a:srgbClr val="000000"/>
                </a:solidFill>
                <a:effectLst/>
                <a:latin typeface="system-ui"/>
              </a:rPr>
              <a:t>even death on a cross!</a:t>
            </a:r>
          </a:p>
          <a:p>
            <a:endParaRPr lang="en-GB" dirty="0"/>
          </a:p>
        </p:txBody>
      </p:sp>
    </p:spTree>
    <p:extLst>
      <p:ext uri="{BB962C8B-B14F-4D97-AF65-F5344CB8AC3E}">
        <p14:creationId xmlns:p14="http://schemas.microsoft.com/office/powerpoint/2010/main" val="207240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3F96-B938-B972-9DA1-364C6B58410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93FDFD7-7D55-4770-D4BD-B839F33FA70B}"/>
              </a:ext>
            </a:extLst>
          </p:cNvPr>
          <p:cNvSpPr>
            <a:spLocks noGrp="1"/>
          </p:cNvSpPr>
          <p:nvPr>
            <p:ph idx="1"/>
          </p:nvPr>
        </p:nvSpPr>
        <p:spPr>
          <a:xfrm>
            <a:off x="693345" y="365125"/>
            <a:ext cx="10515600" cy="5676901"/>
          </a:xfrm>
        </p:spPr>
        <p:txBody>
          <a:bodyPr>
            <a:normAutofit fontScale="92500" lnSpcReduction="10000"/>
          </a:bodyPr>
          <a:lstStyle/>
          <a:p>
            <a:pPr marL="0" indent="0">
              <a:buNone/>
            </a:pPr>
            <a:r>
              <a:rPr lang="en-GB" sz="3600" dirty="0"/>
              <a:t>                                </a:t>
            </a:r>
            <a:r>
              <a:rPr lang="en-GB" sz="3600" b="1" dirty="0"/>
              <a:t>Equal with God</a:t>
            </a:r>
          </a:p>
          <a:p>
            <a:pPr marL="0" indent="0">
              <a:buNone/>
            </a:pPr>
            <a:r>
              <a:rPr lang="en-GB" dirty="0"/>
              <a:t>                 </a:t>
            </a:r>
          </a:p>
          <a:p>
            <a:pPr marL="0" indent="0">
              <a:buNone/>
            </a:pPr>
            <a:endParaRPr lang="en-GB" sz="3600" dirty="0"/>
          </a:p>
          <a:p>
            <a:pPr marL="0" indent="0">
              <a:buNone/>
            </a:pPr>
            <a:r>
              <a:rPr lang="en-GB" sz="3600" dirty="0"/>
              <a:t>                                           Servant</a:t>
            </a:r>
          </a:p>
          <a:p>
            <a:pPr marL="0" indent="0">
              <a:buNone/>
            </a:pPr>
            <a:endParaRPr lang="en-GB" sz="3600" dirty="0"/>
          </a:p>
          <a:p>
            <a:pPr marL="0" indent="0">
              <a:buNone/>
            </a:pPr>
            <a:r>
              <a:rPr lang="en-GB" sz="3600" dirty="0"/>
              <a:t>                            Human likeness- a man</a:t>
            </a:r>
          </a:p>
          <a:p>
            <a:pPr marL="0" indent="0">
              <a:buNone/>
            </a:pPr>
            <a:endParaRPr lang="en-GB" sz="3600" dirty="0"/>
          </a:p>
          <a:p>
            <a:pPr marL="0" indent="0">
              <a:buNone/>
            </a:pPr>
            <a:r>
              <a:rPr lang="en-GB" sz="3600" dirty="0"/>
              <a:t>                                  Obedient to death</a:t>
            </a:r>
          </a:p>
          <a:p>
            <a:pPr marL="0" indent="0">
              <a:buNone/>
            </a:pPr>
            <a:endParaRPr lang="en-GB" sz="3600" dirty="0"/>
          </a:p>
          <a:p>
            <a:pPr marL="0" indent="0">
              <a:buNone/>
            </a:pPr>
            <a:r>
              <a:rPr lang="en-GB" sz="3600" dirty="0"/>
              <a:t>                                Even death on a cross</a:t>
            </a:r>
          </a:p>
          <a:p>
            <a:pPr marL="0" indent="0">
              <a:buNone/>
            </a:pPr>
            <a:r>
              <a:rPr lang="en-GB" dirty="0"/>
              <a:t>                                                    </a:t>
            </a:r>
          </a:p>
          <a:p>
            <a:pPr marL="0" indent="0">
              <a:buNone/>
            </a:pPr>
            <a:endParaRPr lang="en-GB" dirty="0"/>
          </a:p>
        </p:txBody>
      </p:sp>
      <p:sp>
        <p:nvSpPr>
          <p:cNvPr id="4" name="Arrow: Down 3">
            <a:extLst>
              <a:ext uri="{FF2B5EF4-FFF2-40B4-BE49-F238E27FC236}">
                <a16:creationId xmlns:a16="http://schemas.microsoft.com/office/drawing/2014/main" id="{3C1D2718-E6EF-953B-811C-9ADDF839C2CB}"/>
              </a:ext>
            </a:extLst>
          </p:cNvPr>
          <p:cNvSpPr/>
          <p:nvPr/>
        </p:nvSpPr>
        <p:spPr>
          <a:xfrm>
            <a:off x="4923578" y="1090770"/>
            <a:ext cx="380246" cy="7491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3B8366ED-EB80-746B-83C3-F0340639FECB}"/>
              </a:ext>
            </a:extLst>
          </p:cNvPr>
          <p:cNvSpPr/>
          <p:nvPr/>
        </p:nvSpPr>
        <p:spPr>
          <a:xfrm>
            <a:off x="4925086" y="2267077"/>
            <a:ext cx="380246" cy="7491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45E0FF35-9A99-4549-9A5E-5A44E5616FA9}"/>
              </a:ext>
            </a:extLst>
          </p:cNvPr>
          <p:cNvSpPr/>
          <p:nvPr/>
        </p:nvSpPr>
        <p:spPr>
          <a:xfrm>
            <a:off x="4923578" y="4362449"/>
            <a:ext cx="380246" cy="7491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C54F3B44-BF64-D732-B7D4-829BCE6B2918}"/>
              </a:ext>
            </a:extLst>
          </p:cNvPr>
          <p:cNvSpPr/>
          <p:nvPr/>
        </p:nvSpPr>
        <p:spPr>
          <a:xfrm>
            <a:off x="4925086" y="3314763"/>
            <a:ext cx="380246" cy="7491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122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B25C-1BA8-AFB2-68DA-E831A7CC61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957CE1-8F84-E625-2600-F4D97B1509B1}"/>
              </a:ext>
            </a:extLst>
          </p:cNvPr>
          <p:cNvSpPr>
            <a:spLocks noGrp="1"/>
          </p:cNvSpPr>
          <p:nvPr>
            <p:ph idx="1"/>
          </p:nvPr>
        </p:nvSpPr>
        <p:spPr>
          <a:xfrm>
            <a:off x="838200" y="724277"/>
            <a:ext cx="10515600" cy="5452686"/>
          </a:xfrm>
        </p:spPr>
        <p:txBody>
          <a:bodyPr>
            <a:normAutofit/>
          </a:bodyPr>
          <a:lstStyle/>
          <a:p>
            <a:r>
              <a:rPr lang="en-GB" sz="3600" b="0" i="0" dirty="0">
                <a:solidFill>
                  <a:srgbClr val="000000"/>
                </a:solidFill>
                <a:effectLst/>
                <a:latin typeface="system-ui"/>
              </a:rPr>
              <a:t>Therefore God exalted him to the highest place and gave him the name that is above every name, that at the name of Jesus every knee should bow, in heaven and on earth and under the earth,</a:t>
            </a:r>
            <a:r>
              <a:rPr lang="en-GB" sz="3600" b="1" i="0" baseline="30000" dirty="0">
                <a:solidFill>
                  <a:srgbClr val="000000"/>
                </a:solidFill>
                <a:effectLst/>
                <a:latin typeface="system-ui"/>
              </a:rPr>
              <a:t> </a:t>
            </a:r>
            <a:r>
              <a:rPr lang="en-GB" sz="3600" b="0" i="0" dirty="0">
                <a:solidFill>
                  <a:srgbClr val="000000"/>
                </a:solidFill>
                <a:effectLst/>
                <a:latin typeface="system-ui"/>
              </a:rPr>
              <a:t>and every tongue acknowledge that Jesus Christ is Lord, to the glory of God the Father.</a:t>
            </a:r>
          </a:p>
          <a:p>
            <a:endParaRPr lang="en-GB" sz="3600" dirty="0"/>
          </a:p>
        </p:txBody>
      </p:sp>
      <p:sp>
        <p:nvSpPr>
          <p:cNvPr id="4" name="Arrow: Down 3">
            <a:extLst>
              <a:ext uri="{FF2B5EF4-FFF2-40B4-BE49-F238E27FC236}">
                <a16:creationId xmlns:a16="http://schemas.microsoft.com/office/drawing/2014/main" id="{F061C432-A1CA-2A3D-B86C-32F97D6A422A}"/>
              </a:ext>
            </a:extLst>
          </p:cNvPr>
          <p:cNvSpPr/>
          <p:nvPr/>
        </p:nvSpPr>
        <p:spPr>
          <a:xfrm rot="10800000">
            <a:off x="4653480" y="3567065"/>
            <a:ext cx="1442519" cy="22452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417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BAA3-FC9B-DC44-6BCB-33383618256F}"/>
              </a:ext>
            </a:extLst>
          </p:cNvPr>
          <p:cNvSpPr>
            <a:spLocks noGrp="1"/>
          </p:cNvSpPr>
          <p:nvPr>
            <p:ph type="ctrTitle"/>
          </p:nvPr>
        </p:nvSpPr>
        <p:spPr/>
        <p:txBody>
          <a:bodyPr>
            <a:normAutofit/>
          </a:bodyPr>
          <a:lstStyle/>
          <a:p>
            <a:r>
              <a:rPr lang="en-GB" sz="8800" dirty="0"/>
              <a:t>Jesus stoops</a:t>
            </a:r>
          </a:p>
        </p:txBody>
      </p:sp>
      <p:sp>
        <p:nvSpPr>
          <p:cNvPr id="3" name="Subtitle 2">
            <a:extLst>
              <a:ext uri="{FF2B5EF4-FFF2-40B4-BE49-F238E27FC236}">
                <a16:creationId xmlns:a16="http://schemas.microsoft.com/office/drawing/2014/main" id="{BC856EBB-0AA3-4F1A-E7B1-A73BF66F1F9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1811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56CF-50D1-14D4-C96D-8555BBEA242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2B8EFE1-5E59-BFD7-05AC-3A0642BE79A6}"/>
              </a:ext>
            </a:extLst>
          </p:cNvPr>
          <p:cNvSpPr>
            <a:spLocks noGrp="1"/>
          </p:cNvSpPr>
          <p:nvPr>
            <p:ph idx="1"/>
          </p:nvPr>
        </p:nvSpPr>
        <p:spPr>
          <a:xfrm>
            <a:off x="325925" y="443620"/>
            <a:ext cx="11027875" cy="5733343"/>
          </a:xfrm>
        </p:spPr>
        <p:txBody>
          <a:bodyPr>
            <a:normAutofit/>
          </a:bodyPr>
          <a:lstStyle/>
          <a:p>
            <a:r>
              <a:rPr lang="en-GB" sz="3600" dirty="0">
                <a:solidFill>
                  <a:srgbClr val="000000"/>
                </a:solidFill>
                <a:effectLst/>
                <a:latin typeface="system-ui"/>
              </a:rPr>
              <a:t>John 8 v 2-11</a:t>
            </a:r>
          </a:p>
          <a:p>
            <a:r>
              <a:rPr lang="en-GB" sz="3600" dirty="0">
                <a:solidFill>
                  <a:srgbClr val="000000"/>
                </a:solidFill>
                <a:effectLst/>
                <a:latin typeface="system-ui"/>
              </a:rPr>
              <a:t>At dawn Jesus appeared again in the temple courts, where all the people gathered around him, and he sat down to teach them. </a:t>
            </a:r>
            <a:r>
              <a:rPr lang="en-GB" sz="3600" baseline="30000" dirty="0">
                <a:solidFill>
                  <a:srgbClr val="000000"/>
                </a:solidFill>
                <a:effectLst/>
                <a:latin typeface="system-ui"/>
              </a:rPr>
              <a:t> </a:t>
            </a:r>
            <a:r>
              <a:rPr lang="en-GB" sz="3600" dirty="0">
                <a:solidFill>
                  <a:srgbClr val="000000"/>
                </a:solidFill>
                <a:effectLst/>
                <a:latin typeface="system-ui"/>
              </a:rPr>
              <a:t>The teachers of the law and the Pharisees brought in a woman caught in adultery. They made her stand before the group </a:t>
            </a:r>
            <a:r>
              <a:rPr lang="en-GB" sz="3600" baseline="30000" dirty="0">
                <a:solidFill>
                  <a:srgbClr val="000000"/>
                </a:solidFill>
                <a:effectLst/>
                <a:latin typeface="system-ui"/>
              </a:rPr>
              <a:t> </a:t>
            </a:r>
            <a:r>
              <a:rPr lang="en-GB" sz="3600" dirty="0">
                <a:solidFill>
                  <a:srgbClr val="000000"/>
                </a:solidFill>
                <a:effectLst/>
                <a:latin typeface="system-ui"/>
              </a:rPr>
              <a:t>and said to Jesus, “Teacher, this woman was caught in the act of adultery. </a:t>
            </a:r>
            <a:r>
              <a:rPr lang="en-GB" sz="3600" baseline="30000" dirty="0">
                <a:solidFill>
                  <a:srgbClr val="000000"/>
                </a:solidFill>
                <a:effectLst/>
                <a:latin typeface="system-ui"/>
              </a:rPr>
              <a:t> </a:t>
            </a:r>
            <a:r>
              <a:rPr lang="en-GB" sz="3600" dirty="0">
                <a:solidFill>
                  <a:srgbClr val="000000"/>
                </a:solidFill>
                <a:effectLst/>
                <a:latin typeface="system-ui"/>
              </a:rPr>
              <a:t>In the Law Moses commanded us to stone such women. Now what do you say?” </a:t>
            </a:r>
            <a:r>
              <a:rPr lang="en-GB" sz="3600" baseline="30000" dirty="0">
                <a:solidFill>
                  <a:srgbClr val="000000"/>
                </a:solidFill>
                <a:effectLst/>
                <a:latin typeface="system-ui"/>
              </a:rPr>
              <a:t> </a:t>
            </a:r>
            <a:r>
              <a:rPr lang="en-GB" sz="3600" dirty="0">
                <a:solidFill>
                  <a:srgbClr val="000000"/>
                </a:solidFill>
                <a:effectLst/>
                <a:latin typeface="system-ui"/>
              </a:rPr>
              <a:t>They were using this question as a trap, in order to have a basis for accusing him.</a:t>
            </a:r>
            <a:endParaRPr lang="en-GB" sz="3600" dirty="0"/>
          </a:p>
        </p:txBody>
      </p:sp>
    </p:spTree>
    <p:extLst>
      <p:ext uri="{BB962C8B-B14F-4D97-AF65-F5344CB8AC3E}">
        <p14:creationId xmlns:p14="http://schemas.microsoft.com/office/powerpoint/2010/main" val="287562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6B11-7D59-F1FB-F4D0-E3354C037F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FADC63C-5C2B-4BF0-A410-703C3A48B5A6}"/>
              </a:ext>
            </a:extLst>
          </p:cNvPr>
          <p:cNvSpPr>
            <a:spLocks noGrp="1"/>
          </p:cNvSpPr>
          <p:nvPr>
            <p:ph idx="1"/>
          </p:nvPr>
        </p:nvSpPr>
        <p:spPr>
          <a:xfrm>
            <a:off x="597529" y="365124"/>
            <a:ext cx="11208190" cy="6334439"/>
          </a:xfrm>
        </p:spPr>
        <p:txBody>
          <a:bodyPr>
            <a:normAutofit lnSpcReduction="10000"/>
          </a:bodyPr>
          <a:lstStyle/>
          <a:p>
            <a:pPr marL="0" indent="0" algn="l">
              <a:buNone/>
            </a:pPr>
            <a:r>
              <a:rPr lang="en-GB" sz="3600" b="0" dirty="0">
                <a:solidFill>
                  <a:srgbClr val="000000"/>
                </a:solidFill>
                <a:effectLst/>
                <a:latin typeface="system-ui"/>
              </a:rPr>
              <a:t>But Jesus bent down and started to write on the ground with his finger. When they kept on questioning him, he straightened up and said to them, “Let any one of you who is without sin be the first to throw a stone at her.” Again he stooped down and wrote on the ground.</a:t>
            </a:r>
          </a:p>
          <a:p>
            <a:pPr marL="0" indent="0" algn="l">
              <a:buNone/>
            </a:pPr>
            <a:r>
              <a:rPr lang="en-GB" sz="3600" b="1" baseline="30000" dirty="0">
                <a:solidFill>
                  <a:srgbClr val="000000"/>
                </a:solidFill>
                <a:effectLst/>
                <a:latin typeface="system-ui"/>
              </a:rPr>
              <a:t> </a:t>
            </a:r>
            <a:r>
              <a:rPr lang="en-GB" sz="3600" b="0" dirty="0">
                <a:solidFill>
                  <a:srgbClr val="000000"/>
                </a:solidFill>
                <a:effectLst/>
                <a:latin typeface="system-ui"/>
              </a:rPr>
              <a:t>At this, those who heard began to go away one at a time, the older ones first, until only Jesus was left, with the woman still standing there. </a:t>
            </a:r>
            <a:r>
              <a:rPr lang="en-GB" sz="3600" b="1" baseline="30000" dirty="0">
                <a:solidFill>
                  <a:srgbClr val="000000"/>
                </a:solidFill>
                <a:effectLst/>
                <a:latin typeface="system-ui"/>
              </a:rPr>
              <a:t> </a:t>
            </a:r>
            <a:r>
              <a:rPr lang="en-GB" sz="3600" b="0" dirty="0">
                <a:solidFill>
                  <a:srgbClr val="000000"/>
                </a:solidFill>
                <a:effectLst/>
                <a:latin typeface="system-ui"/>
              </a:rPr>
              <a:t>Jesus straightened up and asked her, “Woman, where are they? Has no one condemned you?”</a:t>
            </a:r>
          </a:p>
          <a:p>
            <a:pPr marL="0" indent="0" algn="l">
              <a:buNone/>
            </a:pPr>
            <a:r>
              <a:rPr lang="en-GB" sz="3600" b="0" dirty="0">
                <a:solidFill>
                  <a:srgbClr val="000000"/>
                </a:solidFill>
                <a:effectLst/>
                <a:latin typeface="system-ui"/>
              </a:rPr>
              <a:t>“No one, sir,” she said.</a:t>
            </a:r>
          </a:p>
          <a:p>
            <a:pPr marL="0" indent="0" algn="l">
              <a:buNone/>
            </a:pPr>
            <a:r>
              <a:rPr lang="en-GB" sz="3600" b="0" dirty="0">
                <a:solidFill>
                  <a:srgbClr val="000000"/>
                </a:solidFill>
                <a:effectLst/>
                <a:latin typeface="system-ui"/>
              </a:rPr>
              <a:t>“Then neither do I condemn you,” Jesus declared. “Go now and leave your life of sin.”</a:t>
            </a:r>
          </a:p>
          <a:p>
            <a:endParaRPr lang="en-GB" dirty="0"/>
          </a:p>
        </p:txBody>
      </p:sp>
    </p:spTree>
    <p:extLst>
      <p:ext uri="{BB962C8B-B14F-4D97-AF65-F5344CB8AC3E}">
        <p14:creationId xmlns:p14="http://schemas.microsoft.com/office/powerpoint/2010/main" val="397286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56CF-50D1-14D4-C96D-8555BBEA242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2B8EFE1-5E59-BFD7-05AC-3A0642BE79A6}"/>
              </a:ext>
            </a:extLst>
          </p:cNvPr>
          <p:cNvSpPr>
            <a:spLocks noGrp="1"/>
          </p:cNvSpPr>
          <p:nvPr>
            <p:ph idx="1"/>
          </p:nvPr>
        </p:nvSpPr>
        <p:spPr>
          <a:xfrm>
            <a:off x="325925" y="443620"/>
            <a:ext cx="11027875" cy="5733343"/>
          </a:xfrm>
        </p:spPr>
        <p:txBody>
          <a:bodyPr>
            <a:normAutofit/>
          </a:bodyPr>
          <a:lstStyle/>
          <a:p>
            <a:r>
              <a:rPr lang="en-GB" sz="3600" dirty="0">
                <a:solidFill>
                  <a:srgbClr val="000000"/>
                </a:solidFill>
                <a:effectLst/>
                <a:latin typeface="system-ui"/>
              </a:rPr>
              <a:t>John 8 v 2-11</a:t>
            </a:r>
          </a:p>
          <a:p>
            <a:r>
              <a:rPr lang="en-GB" sz="3600" dirty="0">
                <a:solidFill>
                  <a:srgbClr val="000000"/>
                </a:solidFill>
                <a:effectLst/>
                <a:latin typeface="system-ui"/>
              </a:rPr>
              <a:t>At dawn Jesus appeared again in the temple courts, where all the people gathered around him, and </a:t>
            </a:r>
            <a:r>
              <a:rPr lang="en-GB" sz="3600" b="1" i="1" u="sng" dirty="0">
                <a:solidFill>
                  <a:srgbClr val="000000"/>
                </a:solidFill>
                <a:effectLst/>
                <a:latin typeface="system-ui"/>
              </a:rPr>
              <a:t>he sat down</a:t>
            </a:r>
            <a:r>
              <a:rPr lang="en-GB" sz="3600" dirty="0">
                <a:solidFill>
                  <a:srgbClr val="000000"/>
                </a:solidFill>
                <a:effectLst/>
                <a:latin typeface="system-ui"/>
              </a:rPr>
              <a:t> to teach them. </a:t>
            </a:r>
            <a:r>
              <a:rPr lang="en-GB" sz="3600" baseline="30000" dirty="0">
                <a:solidFill>
                  <a:srgbClr val="000000"/>
                </a:solidFill>
                <a:effectLst/>
                <a:latin typeface="system-ui"/>
              </a:rPr>
              <a:t> </a:t>
            </a:r>
            <a:r>
              <a:rPr lang="en-GB" sz="3600" dirty="0">
                <a:solidFill>
                  <a:srgbClr val="000000"/>
                </a:solidFill>
                <a:effectLst/>
                <a:latin typeface="system-ui"/>
              </a:rPr>
              <a:t>The teachers of the law and the Pharisees brought in a woman caught in adultery. They made her stand before the group </a:t>
            </a:r>
            <a:r>
              <a:rPr lang="en-GB" sz="3600" baseline="30000" dirty="0">
                <a:solidFill>
                  <a:srgbClr val="000000"/>
                </a:solidFill>
                <a:effectLst/>
                <a:latin typeface="system-ui"/>
              </a:rPr>
              <a:t> </a:t>
            </a:r>
            <a:r>
              <a:rPr lang="en-GB" sz="3600" dirty="0">
                <a:solidFill>
                  <a:srgbClr val="000000"/>
                </a:solidFill>
                <a:effectLst/>
                <a:latin typeface="system-ui"/>
              </a:rPr>
              <a:t>and said to Jesus, “Teacher, this woman was caught in the act of adultery. </a:t>
            </a:r>
            <a:r>
              <a:rPr lang="en-GB" sz="3600" baseline="30000" dirty="0">
                <a:solidFill>
                  <a:srgbClr val="000000"/>
                </a:solidFill>
                <a:effectLst/>
                <a:latin typeface="system-ui"/>
              </a:rPr>
              <a:t> </a:t>
            </a:r>
            <a:r>
              <a:rPr lang="en-GB" sz="3600" dirty="0">
                <a:solidFill>
                  <a:srgbClr val="000000"/>
                </a:solidFill>
                <a:effectLst/>
                <a:latin typeface="system-ui"/>
              </a:rPr>
              <a:t>In the Law Moses commanded us to stone such women. Now what do you say?” </a:t>
            </a:r>
            <a:r>
              <a:rPr lang="en-GB" sz="3600" baseline="30000" dirty="0">
                <a:solidFill>
                  <a:srgbClr val="000000"/>
                </a:solidFill>
                <a:effectLst/>
                <a:latin typeface="system-ui"/>
              </a:rPr>
              <a:t> </a:t>
            </a:r>
            <a:r>
              <a:rPr lang="en-GB" sz="3600" dirty="0">
                <a:solidFill>
                  <a:srgbClr val="000000"/>
                </a:solidFill>
                <a:effectLst/>
                <a:latin typeface="system-ui"/>
              </a:rPr>
              <a:t>They were using this question as a trap, in order to have a basis for accusing him.</a:t>
            </a:r>
            <a:endParaRPr lang="en-GB" sz="3600" dirty="0"/>
          </a:p>
        </p:txBody>
      </p:sp>
    </p:spTree>
    <p:extLst>
      <p:ext uri="{BB962C8B-B14F-4D97-AF65-F5344CB8AC3E}">
        <p14:creationId xmlns:p14="http://schemas.microsoft.com/office/powerpoint/2010/main" val="72855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6B11-7D59-F1FB-F4D0-E3354C037F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FADC63C-5C2B-4BF0-A410-703C3A48B5A6}"/>
              </a:ext>
            </a:extLst>
          </p:cNvPr>
          <p:cNvSpPr>
            <a:spLocks noGrp="1"/>
          </p:cNvSpPr>
          <p:nvPr>
            <p:ph idx="1"/>
          </p:nvPr>
        </p:nvSpPr>
        <p:spPr>
          <a:xfrm>
            <a:off x="597529" y="365124"/>
            <a:ext cx="11208190" cy="6334439"/>
          </a:xfrm>
        </p:spPr>
        <p:txBody>
          <a:bodyPr>
            <a:normAutofit lnSpcReduction="10000"/>
          </a:bodyPr>
          <a:lstStyle/>
          <a:p>
            <a:pPr marL="0" indent="0" algn="l">
              <a:buNone/>
            </a:pPr>
            <a:r>
              <a:rPr lang="en-GB" sz="3600" b="0" dirty="0">
                <a:solidFill>
                  <a:srgbClr val="000000"/>
                </a:solidFill>
                <a:effectLst/>
                <a:latin typeface="system-ui"/>
              </a:rPr>
              <a:t>But Jesus </a:t>
            </a:r>
            <a:r>
              <a:rPr lang="en-GB" sz="3600" b="1" i="1" u="sng" dirty="0">
                <a:solidFill>
                  <a:srgbClr val="000000"/>
                </a:solidFill>
                <a:effectLst/>
                <a:latin typeface="system-ui"/>
              </a:rPr>
              <a:t>bent down </a:t>
            </a:r>
            <a:r>
              <a:rPr lang="en-GB" sz="3600" b="0" dirty="0">
                <a:solidFill>
                  <a:srgbClr val="000000"/>
                </a:solidFill>
                <a:effectLst/>
                <a:latin typeface="system-ui"/>
              </a:rPr>
              <a:t>and started to write on the ground with his finger. When they kept on questioning him, </a:t>
            </a:r>
            <a:r>
              <a:rPr lang="en-GB" sz="3600" b="1" i="1" u="sng" dirty="0">
                <a:solidFill>
                  <a:srgbClr val="000000"/>
                </a:solidFill>
                <a:effectLst/>
                <a:latin typeface="system-ui"/>
              </a:rPr>
              <a:t>he</a:t>
            </a:r>
            <a:r>
              <a:rPr lang="en-GB" sz="3600" b="0" dirty="0">
                <a:solidFill>
                  <a:srgbClr val="000000"/>
                </a:solidFill>
                <a:effectLst/>
                <a:latin typeface="system-ui"/>
              </a:rPr>
              <a:t> </a:t>
            </a:r>
            <a:r>
              <a:rPr lang="en-GB" sz="3600" b="1" i="1" u="sng" dirty="0">
                <a:solidFill>
                  <a:srgbClr val="000000"/>
                </a:solidFill>
                <a:effectLst/>
                <a:latin typeface="system-ui"/>
              </a:rPr>
              <a:t>straightened up </a:t>
            </a:r>
            <a:r>
              <a:rPr lang="en-GB" sz="3600" b="0" dirty="0">
                <a:solidFill>
                  <a:srgbClr val="000000"/>
                </a:solidFill>
                <a:effectLst/>
                <a:latin typeface="system-ui"/>
              </a:rPr>
              <a:t>and said to them, “Let any one of you who is without sin be the first to throw a stone at her.” </a:t>
            </a:r>
            <a:r>
              <a:rPr lang="en-GB" sz="3600" b="1" i="1" u="sng" dirty="0">
                <a:solidFill>
                  <a:srgbClr val="000000"/>
                </a:solidFill>
                <a:effectLst/>
                <a:latin typeface="system-ui"/>
              </a:rPr>
              <a:t>Again he stooped down </a:t>
            </a:r>
            <a:r>
              <a:rPr lang="en-GB" sz="3600" b="0" dirty="0">
                <a:solidFill>
                  <a:srgbClr val="000000"/>
                </a:solidFill>
                <a:effectLst/>
                <a:latin typeface="system-ui"/>
              </a:rPr>
              <a:t>and wrote on the ground.</a:t>
            </a:r>
          </a:p>
          <a:p>
            <a:pPr marL="0" indent="0" algn="l">
              <a:buNone/>
            </a:pPr>
            <a:r>
              <a:rPr lang="en-GB" sz="3600" b="1" baseline="30000" dirty="0">
                <a:solidFill>
                  <a:srgbClr val="000000"/>
                </a:solidFill>
                <a:effectLst/>
                <a:latin typeface="system-ui"/>
              </a:rPr>
              <a:t> </a:t>
            </a:r>
            <a:r>
              <a:rPr lang="en-GB" sz="3600" b="0" dirty="0">
                <a:solidFill>
                  <a:srgbClr val="000000"/>
                </a:solidFill>
                <a:effectLst/>
                <a:latin typeface="system-ui"/>
              </a:rPr>
              <a:t>At this, those who heard began to go away one at a time, the older ones first, until only Jesus was left, with the woman still standing there. </a:t>
            </a:r>
            <a:r>
              <a:rPr lang="en-GB" sz="3600" b="1" baseline="30000" dirty="0">
                <a:solidFill>
                  <a:srgbClr val="000000"/>
                </a:solidFill>
                <a:effectLst/>
                <a:latin typeface="system-ui"/>
              </a:rPr>
              <a:t> </a:t>
            </a:r>
            <a:r>
              <a:rPr lang="en-GB" sz="3600" b="1" i="1" u="sng" dirty="0">
                <a:solidFill>
                  <a:srgbClr val="000000"/>
                </a:solidFill>
                <a:effectLst/>
                <a:latin typeface="system-ui"/>
              </a:rPr>
              <a:t>Jesus straightened up </a:t>
            </a:r>
            <a:r>
              <a:rPr lang="en-GB" sz="3600" b="0" dirty="0">
                <a:solidFill>
                  <a:srgbClr val="000000"/>
                </a:solidFill>
                <a:effectLst/>
                <a:latin typeface="system-ui"/>
              </a:rPr>
              <a:t>and asked her, “Woman, where are they? Has no one condemned you?”</a:t>
            </a:r>
          </a:p>
          <a:p>
            <a:pPr marL="0" indent="0" algn="l">
              <a:buNone/>
            </a:pPr>
            <a:r>
              <a:rPr lang="en-GB" sz="3600" b="0" dirty="0">
                <a:solidFill>
                  <a:srgbClr val="000000"/>
                </a:solidFill>
                <a:effectLst/>
                <a:latin typeface="system-ui"/>
              </a:rPr>
              <a:t>“No one, sir,” she said.</a:t>
            </a:r>
          </a:p>
          <a:p>
            <a:pPr marL="0" indent="0" algn="l">
              <a:buNone/>
            </a:pPr>
            <a:r>
              <a:rPr lang="en-GB" sz="3600" b="0" dirty="0">
                <a:solidFill>
                  <a:srgbClr val="000000"/>
                </a:solidFill>
                <a:effectLst/>
                <a:latin typeface="system-ui"/>
              </a:rPr>
              <a:t>“Then neither do I condemn you,” Jesus declared. “Go now and leave your life of sin.”</a:t>
            </a:r>
          </a:p>
          <a:p>
            <a:endParaRPr lang="en-GB" dirty="0"/>
          </a:p>
        </p:txBody>
      </p:sp>
    </p:spTree>
    <p:extLst>
      <p:ext uri="{BB962C8B-B14F-4D97-AF65-F5344CB8AC3E}">
        <p14:creationId xmlns:p14="http://schemas.microsoft.com/office/powerpoint/2010/main" val="173858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40CE-8F7B-6901-77D4-EC2452195C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57B85DC-DDFC-BAB4-3E80-D945FC2171B1}"/>
              </a:ext>
            </a:extLst>
          </p:cNvPr>
          <p:cNvSpPr>
            <a:spLocks noGrp="1"/>
          </p:cNvSpPr>
          <p:nvPr>
            <p:ph idx="1"/>
          </p:nvPr>
        </p:nvSpPr>
        <p:spPr/>
        <p:txBody>
          <a:bodyPr>
            <a:normAutofit/>
          </a:bodyPr>
          <a:lstStyle/>
          <a:p>
            <a:pPr marL="0" indent="0">
              <a:buNone/>
            </a:pPr>
            <a:r>
              <a:rPr lang="en-GB" sz="3600" dirty="0"/>
              <a:t>Leviticus 20 v 10</a:t>
            </a:r>
          </a:p>
          <a:p>
            <a:pPr marL="0" indent="0">
              <a:buNone/>
            </a:pPr>
            <a:r>
              <a:rPr lang="en-GB" sz="3600" b="0" i="0" dirty="0">
                <a:solidFill>
                  <a:srgbClr val="000000"/>
                </a:solidFill>
                <a:effectLst/>
                <a:latin typeface="system-ui"/>
              </a:rPr>
              <a:t>If a man commits adultery with another man’s wife—with the wife of his neighbour—both the adulterer and the adulteress are to be put to death.</a:t>
            </a:r>
            <a:endParaRPr lang="en-GB" sz="3600" dirty="0"/>
          </a:p>
        </p:txBody>
      </p:sp>
    </p:spTree>
    <p:extLst>
      <p:ext uri="{BB962C8B-B14F-4D97-AF65-F5344CB8AC3E}">
        <p14:creationId xmlns:p14="http://schemas.microsoft.com/office/powerpoint/2010/main" val="343611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F96C-D143-D46B-6495-DE1C92FD91E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421C960-A363-57AD-84EA-985A5C3B68B9}"/>
              </a:ext>
            </a:extLst>
          </p:cNvPr>
          <p:cNvSpPr>
            <a:spLocks noGrp="1"/>
          </p:cNvSpPr>
          <p:nvPr>
            <p:ph idx="1"/>
          </p:nvPr>
        </p:nvSpPr>
        <p:spPr/>
        <p:txBody>
          <a:bodyPr>
            <a:normAutofit/>
          </a:bodyPr>
          <a:lstStyle/>
          <a:p>
            <a:r>
              <a:rPr lang="en-GB" sz="3600" dirty="0"/>
              <a:t>Love that reaches up is adoration</a:t>
            </a:r>
          </a:p>
          <a:p>
            <a:endParaRPr lang="en-GB" sz="3600" dirty="0"/>
          </a:p>
          <a:p>
            <a:r>
              <a:rPr lang="en-GB" sz="3600" dirty="0"/>
              <a:t>Love that reaches out is affection</a:t>
            </a:r>
          </a:p>
          <a:p>
            <a:endParaRPr lang="en-GB" sz="3600" dirty="0"/>
          </a:p>
          <a:p>
            <a:r>
              <a:rPr lang="en-GB" sz="3600" dirty="0"/>
              <a:t>Love that stoops down is grace</a:t>
            </a:r>
          </a:p>
        </p:txBody>
      </p:sp>
    </p:spTree>
    <p:extLst>
      <p:ext uri="{BB962C8B-B14F-4D97-AF65-F5344CB8AC3E}">
        <p14:creationId xmlns:p14="http://schemas.microsoft.com/office/powerpoint/2010/main" val="19056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94D7-2288-411B-3A7C-B56B7BA6178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67835D-3E3B-AA54-A0D9-81CD4EA8C4F1}"/>
              </a:ext>
            </a:extLst>
          </p:cNvPr>
          <p:cNvSpPr>
            <a:spLocks noGrp="1"/>
          </p:cNvSpPr>
          <p:nvPr>
            <p:ph idx="1"/>
          </p:nvPr>
        </p:nvSpPr>
        <p:spPr/>
        <p:txBody>
          <a:bodyPr>
            <a:normAutofit/>
          </a:bodyPr>
          <a:lstStyle/>
          <a:p>
            <a:pPr marL="0" indent="0">
              <a:buNone/>
            </a:pPr>
            <a:r>
              <a:rPr lang="en-GB" sz="3600" b="0" i="0" dirty="0">
                <a:solidFill>
                  <a:srgbClr val="000000"/>
                </a:solidFill>
                <a:effectLst/>
                <a:latin typeface="system-ui"/>
              </a:rPr>
              <a:t>Psalm 113 v 5&amp;6</a:t>
            </a:r>
          </a:p>
          <a:p>
            <a:pPr marL="0" indent="0">
              <a:buNone/>
            </a:pPr>
            <a:endParaRPr lang="en-GB" sz="3600" b="0" i="0" dirty="0">
              <a:solidFill>
                <a:srgbClr val="000000"/>
              </a:solidFill>
              <a:effectLst/>
              <a:latin typeface="system-ui"/>
            </a:endParaRPr>
          </a:p>
          <a:p>
            <a:pPr marL="0" indent="0">
              <a:buNone/>
            </a:pPr>
            <a:r>
              <a:rPr lang="en-GB" sz="3600" b="0" i="0" dirty="0">
                <a:solidFill>
                  <a:srgbClr val="000000"/>
                </a:solidFill>
                <a:effectLst/>
                <a:latin typeface="system-ui"/>
              </a:rPr>
              <a:t>Who is like the </a:t>
            </a:r>
            <a:r>
              <a:rPr lang="en-GB" sz="3600" b="0" i="0" cap="small" dirty="0">
                <a:solidFill>
                  <a:srgbClr val="000000"/>
                </a:solidFill>
                <a:effectLst/>
                <a:latin typeface="system-ui"/>
              </a:rPr>
              <a:t>Lord</a:t>
            </a:r>
            <a:r>
              <a:rPr lang="en-GB" sz="3600" b="0" i="0" dirty="0">
                <a:solidFill>
                  <a:srgbClr val="000000"/>
                </a:solidFill>
                <a:effectLst/>
                <a:latin typeface="system-ui"/>
              </a:rPr>
              <a:t> our God,</a:t>
            </a:r>
            <a:br>
              <a:rPr lang="en-GB" sz="3600" dirty="0"/>
            </a:br>
            <a:r>
              <a:rPr lang="en-GB" sz="3600" b="0" i="0" dirty="0">
                <a:solidFill>
                  <a:srgbClr val="000000"/>
                </a:solidFill>
                <a:effectLst/>
                <a:latin typeface="Courier New" panose="02070309020205020404" pitchFamily="49" charset="0"/>
              </a:rPr>
              <a:t>    </a:t>
            </a:r>
            <a:r>
              <a:rPr lang="en-GB" sz="3600" b="0" i="0" dirty="0">
                <a:solidFill>
                  <a:srgbClr val="000000"/>
                </a:solidFill>
                <a:effectLst/>
                <a:latin typeface="system-ui"/>
              </a:rPr>
              <a:t>the One who sits enthroned on high,</a:t>
            </a:r>
            <a:br>
              <a:rPr lang="en-GB" sz="3600" dirty="0"/>
            </a:br>
            <a:r>
              <a:rPr lang="en-GB" sz="3600" b="0" i="0" dirty="0">
                <a:solidFill>
                  <a:srgbClr val="000000"/>
                </a:solidFill>
                <a:effectLst/>
                <a:latin typeface="system-ui"/>
              </a:rPr>
              <a:t>who stoops down to look</a:t>
            </a:r>
            <a:br>
              <a:rPr lang="en-GB" sz="3600" dirty="0"/>
            </a:br>
            <a:r>
              <a:rPr lang="en-GB" sz="3600" b="0" i="0" dirty="0">
                <a:solidFill>
                  <a:srgbClr val="000000"/>
                </a:solidFill>
                <a:effectLst/>
                <a:latin typeface="Courier New" panose="02070309020205020404" pitchFamily="49" charset="0"/>
              </a:rPr>
              <a:t>    </a:t>
            </a:r>
            <a:r>
              <a:rPr lang="en-GB" sz="3600" b="0" i="0" dirty="0">
                <a:solidFill>
                  <a:srgbClr val="000000"/>
                </a:solidFill>
                <a:effectLst/>
                <a:latin typeface="system-ui"/>
              </a:rPr>
              <a:t>on the heavens and the earth?</a:t>
            </a:r>
            <a:endParaRPr lang="en-GB" sz="3600" dirty="0"/>
          </a:p>
        </p:txBody>
      </p:sp>
    </p:spTree>
    <p:extLst>
      <p:ext uri="{BB962C8B-B14F-4D97-AF65-F5344CB8AC3E}">
        <p14:creationId xmlns:p14="http://schemas.microsoft.com/office/powerpoint/2010/main" val="1375060324"/>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11773</TotalTime>
  <Words>818</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Courier New</vt:lpstr>
      <vt:lpstr>system-ui</vt:lpstr>
      <vt:lpstr>Office Theme</vt:lpstr>
      <vt:lpstr>PowerPoint Presentation</vt:lpstr>
      <vt:lpstr>Jesus stoops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hodkinson</dc:creator>
  <cp:lastModifiedBy>j hodkinson</cp:lastModifiedBy>
  <cp:revision>6</cp:revision>
  <cp:lastPrinted>2024-10-19T10:10:02Z</cp:lastPrinted>
  <dcterms:created xsi:type="dcterms:W3CDTF">2024-09-30T18:54:44Z</dcterms:created>
  <dcterms:modified xsi:type="dcterms:W3CDTF">2024-10-19T10:11:03Z</dcterms:modified>
</cp:coreProperties>
</file>