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2" r:id="rId5"/>
    <p:sldId id="263" r:id="rId6"/>
    <p:sldId id="264" r:id="rId7"/>
    <p:sldId id="259" r:id="rId8"/>
    <p:sldId id="260" r:id="rId9"/>
    <p:sldId id="26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ABE01-38F4-46BB-A6CB-C250F9532CE8}" v="65" dt="2024-01-25T14:57:30.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orke" userId="b064662b-232e-47db-94e5-0d370df0854b" providerId="ADAL" clId="{95EABE01-38F4-46BB-A6CB-C250F9532CE8}"/>
    <pc:docChg chg="undo custSel addSld modSld sldOrd">
      <pc:chgData name="David Corke" userId="b064662b-232e-47db-94e5-0d370df0854b" providerId="ADAL" clId="{95EABE01-38F4-46BB-A6CB-C250F9532CE8}" dt="2024-01-26T10:43:25.883" v="516" actId="113"/>
      <pc:docMkLst>
        <pc:docMk/>
      </pc:docMkLst>
      <pc:sldChg chg="addSp delSp modSp mod setBg addAnim delAnim setClrOvrMap">
        <pc:chgData name="David Corke" userId="b064662b-232e-47db-94e5-0d370df0854b" providerId="ADAL" clId="{95EABE01-38F4-46BB-A6CB-C250F9532CE8}" dt="2024-01-25T14:57:37.054" v="284"/>
        <pc:sldMkLst>
          <pc:docMk/>
          <pc:sldMk cId="301677525" sldId="256"/>
        </pc:sldMkLst>
        <pc:spChg chg="mod ord">
          <ac:chgData name="David Corke" userId="b064662b-232e-47db-94e5-0d370df0854b" providerId="ADAL" clId="{95EABE01-38F4-46BB-A6CB-C250F9532CE8}" dt="2024-01-25T14:57:37.054" v="282" actId="26606"/>
          <ac:spMkLst>
            <pc:docMk/>
            <pc:sldMk cId="301677525" sldId="256"/>
            <ac:spMk id="2" creationId="{2A33E393-5A32-B274-74F2-D0FC73C3906B}"/>
          </ac:spMkLst>
        </pc:spChg>
        <pc:spChg chg="mod">
          <ac:chgData name="David Corke" userId="b064662b-232e-47db-94e5-0d370df0854b" providerId="ADAL" clId="{95EABE01-38F4-46BB-A6CB-C250F9532CE8}" dt="2024-01-25T14:57:37.054" v="282" actId="26606"/>
          <ac:spMkLst>
            <pc:docMk/>
            <pc:sldMk cId="301677525" sldId="256"/>
            <ac:spMk id="3" creationId="{A78A1314-C1BF-DA63-73B6-34C4D85CD049}"/>
          </ac:spMkLst>
        </pc:spChg>
        <pc:spChg chg="add del">
          <ac:chgData name="David Corke" userId="b064662b-232e-47db-94e5-0d370df0854b" providerId="ADAL" clId="{95EABE01-38F4-46BB-A6CB-C250F9532CE8}" dt="2024-01-25T14:57:08.820" v="280" actId="26606"/>
          <ac:spMkLst>
            <pc:docMk/>
            <pc:sldMk cId="301677525" sldId="256"/>
            <ac:spMk id="8" creationId="{DE27238C-8EAF-4098-86E6-7723B7DAE601}"/>
          </ac:spMkLst>
        </pc:spChg>
        <pc:spChg chg="add del">
          <ac:chgData name="David Corke" userId="b064662b-232e-47db-94e5-0d370df0854b" providerId="ADAL" clId="{95EABE01-38F4-46BB-A6CB-C250F9532CE8}" dt="2024-01-25T14:53:47.100" v="204" actId="26606"/>
          <ac:spMkLst>
            <pc:docMk/>
            <pc:sldMk cId="301677525" sldId="256"/>
            <ac:spMk id="9" creationId="{A4322390-8B58-46BE-88EB-D9FD30C08743}"/>
          </ac:spMkLst>
        </pc:spChg>
        <pc:spChg chg="add del">
          <ac:chgData name="David Corke" userId="b064662b-232e-47db-94e5-0d370df0854b" providerId="ADAL" clId="{95EABE01-38F4-46BB-A6CB-C250F9532CE8}" dt="2024-01-25T14:57:08.820" v="280" actId="26606"/>
          <ac:spMkLst>
            <pc:docMk/>
            <pc:sldMk cId="301677525" sldId="256"/>
            <ac:spMk id="10" creationId="{992F97B1-1891-4FCC-9E5F-BA97EDB48F89}"/>
          </ac:spMkLst>
        </pc:spChg>
        <pc:spChg chg="add del">
          <ac:chgData name="David Corke" userId="b064662b-232e-47db-94e5-0d370df0854b" providerId="ADAL" clId="{95EABE01-38F4-46BB-A6CB-C250F9532CE8}" dt="2024-01-25T14:53:47.100" v="204" actId="26606"/>
          <ac:spMkLst>
            <pc:docMk/>
            <pc:sldMk cId="301677525" sldId="256"/>
            <ac:spMk id="11" creationId="{C885E190-58DD-42DD-A4A8-401E15C92A52}"/>
          </ac:spMkLst>
        </pc:spChg>
        <pc:spChg chg="add del">
          <ac:chgData name="David Corke" userId="b064662b-232e-47db-94e5-0d370df0854b" providerId="ADAL" clId="{95EABE01-38F4-46BB-A6CB-C250F9532CE8}" dt="2024-01-25T14:57:08.820" v="280" actId="26606"/>
          <ac:spMkLst>
            <pc:docMk/>
            <pc:sldMk cId="301677525" sldId="256"/>
            <ac:spMk id="12" creationId="{78C6C821-FEE1-4EB6-9590-C021440C77DE}"/>
          </ac:spMkLst>
        </pc:spChg>
        <pc:spChg chg="add del">
          <ac:chgData name="David Corke" userId="b064662b-232e-47db-94e5-0d370df0854b" providerId="ADAL" clId="{95EABE01-38F4-46BB-A6CB-C250F9532CE8}" dt="2024-01-25T14:53:50.049" v="208" actId="26606"/>
          <ac:spMkLst>
            <pc:docMk/>
            <pc:sldMk cId="301677525" sldId="256"/>
            <ac:spMk id="13" creationId="{BFEFF673-A9DE-416D-A04E-1D50904542A9}"/>
          </ac:spMkLst>
        </pc:spChg>
        <pc:spChg chg="add del">
          <ac:chgData name="David Corke" userId="b064662b-232e-47db-94e5-0d370df0854b" providerId="ADAL" clId="{95EABE01-38F4-46BB-A6CB-C250F9532CE8}" dt="2024-01-25T14:57:08.820" v="280" actId="26606"/>
          <ac:spMkLst>
            <pc:docMk/>
            <pc:sldMk cId="301677525" sldId="256"/>
            <ac:spMk id="14" creationId="{B61A74B3-E247-44D4-8C48-FAE8E2056401}"/>
          </ac:spMkLst>
        </pc:spChg>
        <pc:spChg chg="add del">
          <ac:chgData name="David Corke" userId="b064662b-232e-47db-94e5-0d370df0854b" providerId="ADAL" clId="{95EABE01-38F4-46BB-A6CB-C250F9532CE8}" dt="2024-01-25T14:53:57.253" v="210" actId="26606"/>
          <ac:spMkLst>
            <pc:docMk/>
            <pc:sldMk cId="301677525" sldId="256"/>
            <ac:spMk id="15" creationId="{4C1E981B-F06E-48B4-9275-F4B261AFCAC0}"/>
          </ac:spMkLst>
        </pc:spChg>
        <pc:spChg chg="add del">
          <ac:chgData name="David Corke" userId="b064662b-232e-47db-94e5-0d370df0854b" providerId="ADAL" clId="{95EABE01-38F4-46BB-A6CB-C250F9532CE8}" dt="2024-01-25T14:53:57.253" v="210" actId="26606"/>
          <ac:spMkLst>
            <pc:docMk/>
            <pc:sldMk cId="301677525" sldId="256"/>
            <ac:spMk id="16" creationId="{312E2C24-0CD2-4071-8CE2-B059993A99EF}"/>
          </ac:spMkLst>
        </pc:spChg>
        <pc:spChg chg="add del">
          <ac:chgData name="David Corke" userId="b064662b-232e-47db-94e5-0d370df0854b" providerId="ADAL" clId="{95EABE01-38F4-46BB-A6CB-C250F9532CE8}" dt="2024-01-25T14:53:57.253" v="210" actId="26606"/>
          <ac:spMkLst>
            <pc:docMk/>
            <pc:sldMk cId="301677525" sldId="256"/>
            <ac:spMk id="17" creationId="{24F1DC13-C830-4B86-A9C6-927F5C55DBD7}"/>
          </ac:spMkLst>
        </pc:spChg>
        <pc:spChg chg="add del">
          <ac:chgData name="David Corke" userId="b064662b-232e-47db-94e5-0d370df0854b" providerId="ADAL" clId="{95EABE01-38F4-46BB-A6CB-C250F9532CE8}" dt="2024-01-25T14:54:17.015" v="212" actId="26606"/>
          <ac:spMkLst>
            <pc:docMk/>
            <pc:sldMk cId="301677525" sldId="256"/>
            <ac:spMk id="19" creationId="{C885E190-58DD-42DD-A4A8-401E15C92A52}"/>
          </ac:spMkLst>
        </pc:spChg>
        <pc:spChg chg="add">
          <ac:chgData name="David Corke" userId="b064662b-232e-47db-94e5-0d370df0854b" providerId="ADAL" clId="{95EABE01-38F4-46BB-A6CB-C250F9532CE8}" dt="2024-01-25T14:57:37.054" v="282" actId="26606"/>
          <ac:spMkLst>
            <pc:docMk/>
            <pc:sldMk cId="301677525" sldId="256"/>
            <ac:spMk id="1036" creationId="{C885E190-58DD-42DD-A4A8-401E15C92A52}"/>
          </ac:spMkLst>
        </pc:spChg>
        <pc:spChg chg="add del">
          <ac:chgData name="David Corke" userId="b064662b-232e-47db-94e5-0d370df0854b" providerId="ADAL" clId="{95EABE01-38F4-46BB-A6CB-C250F9532CE8}" dt="2024-01-25T14:55:43.090" v="218" actId="26606"/>
          <ac:spMkLst>
            <pc:docMk/>
            <pc:sldMk cId="301677525" sldId="256"/>
            <ac:spMk id="1037" creationId="{BFEFF673-A9DE-416D-A04E-1D50904542A9}"/>
          </ac:spMkLst>
        </pc:spChg>
        <pc:spChg chg="add del">
          <ac:chgData name="David Corke" userId="b064662b-232e-47db-94e5-0d370df0854b" providerId="ADAL" clId="{95EABE01-38F4-46BB-A6CB-C250F9532CE8}" dt="2024-01-25T14:55:54.180" v="220" actId="26606"/>
          <ac:spMkLst>
            <pc:docMk/>
            <pc:sldMk cId="301677525" sldId="256"/>
            <ac:spMk id="1039" creationId="{C885E190-58DD-42DD-A4A8-401E15C92A52}"/>
          </ac:spMkLst>
        </pc:spChg>
        <pc:spChg chg="add del">
          <ac:chgData name="David Corke" userId="b064662b-232e-47db-94e5-0d370df0854b" providerId="ADAL" clId="{95EABE01-38F4-46BB-A6CB-C250F9532CE8}" dt="2024-01-25T14:55:54.180" v="220" actId="26606"/>
          <ac:spMkLst>
            <pc:docMk/>
            <pc:sldMk cId="301677525" sldId="256"/>
            <ac:spMk id="1040" creationId="{A4322390-8B58-46BE-88EB-D9FD30C08743}"/>
          </ac:spMkLst>
        </pc:spChg>
        <pc:picChg chg="add mod ord">
          <ac:chgData name="David Corke" userId="b064662b-232e-47db-94e5-0d370df0854b" providerId="ADAL" clId="{95EABE01-38F4-46BB-A6CB-C250F9532CE8}" dt="2024-01-25T14:54:17.015" v="212" actId="26606"/>
          <ac:picMkLst>
            <pc:docMk/>
            <pc:sldMk cId="301677525" sldId="256"/>
            <ac:picMk id="4" creationId="{D9AF5479-2601-7F66-F1A1-C62129B763BC}"/>
          </ac:picMkLst>
        </pc:picChg>
        <pc:picChg chg="add">
          <ac:chgData name="David Corke" userId="b064662b-232e-47db-94e5-0d370df0854b" providerId="ADAL" clId="{95EABE01-38F4-46BB-A6CB-C250F9532CE8}" dt="2024-01-25T14:53:12.447" v="197"/>
          <ac:picMkLst>
            <pc:docMk/>
            <pc:sldMk cId="301677525" sldId="256"/>
            <ac:picMk id="1026" creationId="{B847218A-12B4-7606-325E-82DEAF944338}"/>
          </ac:picMkLst>
        </pc:picChg>
        <pc:picChg chg="add">
          <ac:chgData name="David Corke" userId="b064662b-232e-47db-94e5-0d370df0854b" providerId="ADAL" clId="{95EABE01-38F4-46BB-A6CB-C250F9532CE8}" dt="2024-01-25T14:53:19.889" v="198"/>
          <ac:picMkLst>
            <pc:docMk/>
            <pc:sldMk cId="301677525" sldId="256"/>
            <ac:picMk id="1028" creationId="{F4DCC98F-D21E-EAE3-AA40-66D5CFC1DB00}"/>
          </ac:picMkLst>
        </pc:picChg>
        <pc:picChg chg="add">
          <ac:chgData name="David Corke" userId="b064662b-232e-47db-94e5-0d370df0854b" providerId="ADAL" clId="{95EABE01-38F4-46BB-A6CB-C250F9532CE8}" dt="2024-01-25T14:53:25.677" v="199"/>
          <ac:picMkLst>
            <pc:docMk/>
            <pc:sldMk cId="301677525" sldId="256"/>
            <ac:picMk id="1030" creationId="{93454D55-92DB-549E-22D8-80C434950F16}"/>
          </ac:picMkLst>
        </pc:picChg>
        <pc:picChg chg="add mod ord">
          <ac:chgData name="David Corke" userId="b064662b-232e-47db-94e5-0d370df0854b" providerId="ADAL" clId="{95EABE01-38F4-46BB-A6CB-C250F9532CE8}" dt="2024-01-25T14:56:02.127" v="224" actId="26606"/>
          <ac:picMkLst>
            <pc:docMk/>
            <pc:sldMk cId="301677525" sldId="256"/>
            <ac:picMk id="1032" creationId="{AA8D015F-FF88-B67D-86CC-52A1641DF593}"/>
          </ac:picMkLst>
        </pc:picChg>
        <pc:picChg chg="add mod ord">
          <ac:chgData name="David Corke" userId="b064662b-232e-47db-94e5-0d370df0854b" providerId="ADAL" clId="{95EABE01-38F4-46BB-A6CB-C250F9532CE8}" dt="2024-01-25T14:57:37.054" v="282" actId="26606"/>
          <ac:picMkLst>
            <pc:docMk/>
            <pc:sldMk cId="301677525" sldId="256"/>
            <ac:picMk id="1034" creationId="{5D7092B3-2684-9FA3-9BC9-CCF434E9B478}"/>
          </ac:picMkLst>
        </pc:picChg>
      </pc:sldChg>
      <pc:sldChg chg="modSp mod">
        <pc:chgData name="David Corke" userId="b064662b-232e-47db-94e5-0d370df0854b" providerId="ADAL" clId="{95EABE01-38F4-46BB-A6CB-C250F9532CE8}" dt="2024-01-25T15:00:22.479" v="366" actId="114"/>
        <pc:sldMkLst>
          <pc:docMk/>
          <pc:sldMk cId="3030625137" sldId="257"/>
        </pc:sldMkLst>
        <pc:spChg chg="mod">
          <ac:chgData name="David Corke" userId="b064662b-232e-47db-94e5-0d370df0854b" providerId="ADAL" clId="{95EABE01-38F4-46BB-A6CB-C250F9532CE8}" dt="2024-01-25T15:00:22.479" v="366" actId="114"/>
          <ac:spMkLst>
            <pc:docMk/>
            <pc:sldMk cId="3030625137" sldId="257"/>
            <ac:spMk id="3" creationId="{A11A0041-7A3C-2022-1C61-F82A0459DA0E}"/>
          </ac:spMkLst>
        </pc:spChg>
      </pc:sldChg>
      <pc:sldChg chg="modSp mod">
        <pc:chgData name="David Corke" userId="b064662b-232e-47db-94e5-0d370df0854b" providerId="ADAL" clId="{95EABE01-38F4-46BB-A6CB-C250F9532CE8}" dt="2024-01-25T15:01:16.826" v="369" actId="114"/>
        <pc:sldMkLst>
          <pc:docMk/>
          <pc:sldMk cId="3722684092" sldId="258"/>
        </pc:sldMkLst>
        <pc:spChg chg="mod">
          <ac:chgData name="David Corke" userId="b064662b-232e-47db-94e5-0d370df0854b" providerId="ADAL" clId="{95EABE01-38F4-46BB-A6CB-C250F9532CE8}" dt="2024-01-25T15:01:16.826" v="369" actId="114"/>
          <ac:spMkLst>
            <pc:docMk/>
            <pc:sldMk cId="3722684092" sldId="258"/>
            <ac:spMk id="3" creationId="{B308A757-FB4B-F3C3-EABA-B65B5C8A7D1F}"/>
          </ac:spMkLst>
        </pc:spChg>
      </pc:sldChg>
      <pc:sldChg chg="modSp mod">
        <pc:chgData name="David Corke" userId="b064662b-232e-47db-94e5-0d370df0854b" providerId="ADAL" clId="{95EABE01-38F4-46BB-A6CB-C250F9532CE8}" dt="2024-01-25T15:06:43.826" v="401" actId="255"/>
        <pc:sldMkLst>
          <pc:docMk/>
          <pc:sldMk cId="2882721071" sldId="259"/>
        </pc:sldMkLst>
        <pc:spChg chg="mod">
          <ac:chgData name="David Corke" userId="b064662b-232e-47db-94e5-0d370df0854b" providerId="ADAL" clId="{95EABE01-38F4-46BB-A6CB-C250F9532CE8}" dt="2024-01-25T15:04:34.402" v="387" actId="113"/>
          <ac:spMkLst>
            <pc:docMk/>
            <pc:sldMk cId="2882721071" sldId="259"/>
            <ac:spMk id="2" creationId="{A76FC0E0-11A2-7148-25EB-423E8C985D1B}"/>
          </ac:spMkLst>
        </pc:spChg>
        <pc:spChg chg="mod">
          <ac:chgData name="David Corke" userId="b064662b-232e-47db-94e5-0d370df0854b" providerId="ADAL" clId="{95EABE01-38F4-46BB-A6CB-C250F9532CE8}" dt="2024-01-25T15:06:43.826" v="401" actId="255"/>
          <ac:spMkLst>
            <pc:docMk/>
            <pc:sldMk cId="2882721071" sldId="259"/>
            <ac:spMk id="3" creationId="{1A770432-99AA-659A-EBAF-136776F2636F}"/>
          </ac:spMkLst>
        </pc:spChg>
      </pc:sldChg>
      <pc:sldChg chg="modSp mod">
        <pc:chgData name="David Corke" userId="b064662b-232e-47db-94e5-0d370df0854b" providerId="ADAL" clId="{95EABE01-38F4-46BB-A6CB-C250F9532CE8}" dt="2024-01-25T15:31:53.555" v="490" actId="20577"/>
        <pc:sldMkLst>
          <pc:docMk/>
          <pc:sldMk cId="31920121" sldId="260"/>
        </pc:sldMkLst>
        <pc:spChg chg="mod">
          <ac:chgData name="David Corke" userId="b064662b-232e-47db-94e5-0d370df0854b" providerId="ADAL" clId="{95EABE01-38F4-46BB-A6CB-C250F9532CE8}" dt="2024-01-25T15:04:26.516" v="386" actId="113"/>
          <ac:spMkLst>
            <pc:docMk/>
            <pc:sldMk cId="31920121" sldId="260"/>
            <ac:spMk id="2" creationId="{85720121-41F3-B95A-CD78-8EE87286F6C7}"/>
          </ac:spMkLst>
        </pc:spChg>
        <pc:spChg chg="mod">
          <ac:chgData name="David Corke" userId="b064662b-232e-47db-94e5-0d370df0854b" providerId="ADAL" clId="{95EABE01-38F4-46BB-A6CB-C250F9532CE8}" dt="2024-01-25T15:31:53.555" v="490" actId="20577"/>
          <ac:spMkLst>
            <pc:docMk/>
            <pc:sldMk cId="31920121" sldId="260"/>
            <ac:spMk id="3" creationId="{CB9DB4D6-A2C2-19E5-AC7F-0073FAE3EA2E}"/>
          </ac:spMkLst>
        </pc:spChg>
      </pc:sldChg>
      <pc:sldChg chg="modSp mod">
        <pc:chgData name="David Corke" userId="b064662b-232e-47db-94e5-0d370df0854b" providerId="ADAL" clId="{95EABE01-38F4-46BB-A6CB-C250F9532CE8}" dt="2024-01-26T10:43:25.883" v="516" actId="113"/>
        <pc:sldMkLst>
          <pc:docMk/>
          <pc:sldMk cId="1598130686" sldId="261"/>
        </pc:sldMkLst>
        <pc:spChg chg="mod">
          <ac:chgData name="David Corke" userId="b064662b-232e-47db-94e5-0d370df0854b" providerId="ADAL" clId="{95EABE01-38F4-46BB-A6CB-C250F9532CE8}" dt="2024-01-25T15:04:41.932" v="388" actId="113"/>
          <ac:spMkLst>
            <pc:docMk/>
            <pc:sldMk cId="1598130686" sldId="261"/>
            <ac:spMk id="2" creationId="{61F71FCF-6C09-6EB1-FC36-EAFE6B5B290D}"/>
          </ac:spMkLst>
        </pc:spChg>
        <pc:spChg chg="mod">
          <ac:chgData name="David Corke" userId="b064662b-232e-47db-94e5-0d370df0854b" providerId="ADAL" clId="{95EABE01-38F4-46BB-A6CB-C250F9532CE8}" dt="2024-01-26T10:43:25.883" v="516" actId="113"/>
          <ac:spMkLst>
            <pc:docMk/>
            <pc:sldMk cId="1598130686" sldId="261"/>
            <ac:spMk id="3" creationId="{B16DA589-EDAA-79F6-346E-050F47B48B95}"/>
          </ac:spMkLst>
        </pc:spChg>
      </pc:sldChg>
      <pc:sldChg chg="modSp new mod">
        <pc:chgData name="David Corke" userId="b064662b-232e-47db-94e5-0d370df0854b" providerId="ADAL" clId="{95EABE01-38F4-46BB-A6CB-C250F9532CE8}" dt="2024-01-25T15:01:32.847" v="371" actId="113"/>
        <pc:sldMkLst>
          <pc:docMk/>
          <pc:sldMk cId="1736726000" sldId="262"/>
        </pc:sldMkLst>
        <pc:spChg chg="mod">
          <ac:chgData name="David Corke" userId="b064662b-232e-47db-94e5-0d370df0854b" providerId="ADAL" clId="{95EABE01-38F4-46BB-A6CB-C250F9532CE8}" dt="2024-01-25T11:14:28.386" v="71" actId="20577"/>
          <ac:spMkLst>
            <pc:docMk/>
            <pc:sldMk cId="1736726000" sldId="262"/>
            <ac:spMk id="2" creationId="{B4A73D01-2CBB-61B8-315E-FF0F30C9F57E}"/>
          </ac:spMkLst>
        </pc:spChg>
        <pc:spChg chg="mod">
          <ac:chgData name="David Corke" userId="b064662b-232e-47db-94e5-0d370df0854b" providerId="ADAL" clId="{95EABE01-38F4-46BB-A6CB-C250F9532CE8}" dt="2024-01-25T15:01:32.847" v="371" actId="113"/>
          <ac:spMkLst>
            <pc:docMk/>
            <pc:sldMk cId="1736726000" sldId="262"/>
            <ac:spMk id="3" creationId="{21E917C4-8101-5976-ACE5-5C94E0BD76FD}"/>
          </ac:spMkLst>
        </pc:spChg>
      </pc:sldChg>
      <pc:sldChg chg="modSp new mod">
        <pc:chgData name="David Corke" userId="b064662b-232e-47db-94e5-0d370df0854b" providerId="ADAL" clId="{95EABE01-38F4-46BB-A6CB-C250F9532CE8}" dt="2024-01-25T15:01:43.603" v="373" actId="113"/>
        <pc:sldMkLst>
          <pc:docMk/>
          <pc:sldMk cId="3981387616" sldId="263"/>
        </pc:sldMkLst>
        <pc:spChg chg="mod">
          <ac:chgData name="David Corke" userId="b064662b-232e-47db-94e5-0d370df0854b" providerId="ADAL" clId="{95EABE01-38F4-46BB-A6CB-C250F9532CE8}" dt="2024-01-25T11:14:11.820" v="58" actId="20577"/>
          <ac:spMkLst>
            <pc:docMk/>
            <pc:sldMk cId="3981387616" sldId="263"/>
            <ac:spMk id="2" creationId="{573AEA3C-35E4-1F98-3839-1FDCA4B6D578}"/>
          </ac:spMkLst>
        </pc:spChg>
        <pc:spChg chg="mod">
          <ac:chgData name="David Corke" userId="b064662b-232e-47db-94e5-0d370df0854b" providerId="ADAL" clId="{95EABE01-38F4-46BB-A6CB-C250F9532CE8}" dt="2024-01-25T15:01:43.603" v="373" actId="113"/>
          <ac:spMkLst>
            <pc:docMk/>
            <pc:sldMk cId="3981387616" sldId="263"/>
            <ac:spMk id="3" creationId="{958EF364-B667-9978-0DB5-EB621401B74C}"/>
          </ac:spMkLst>
        </pc:spChg>
      </pc:sldChg>
      <pc:sldChg chg="modSp new mod ord">
        <pc:chgData name="David Corke" userId="b064662b-232e-47db-94e5-0d370df0854b" providerId="ADAL" clId="{95EABE01-38F4-46BB-A6CB-C250F9532CE8}" dt="2024-01-25T15:08:49.444" v="414" actId="113"/>
        <pc:sldMkLst>
          <pc:docMk/>
          <pc:sldMk cId="4002174661" sldId="264"/>
        </pc:sldMkLst>
        <pc:spChg chg="mod">
          <ac:chgData name="David Corke" userId="b064662b-232e-47db-94e5-0d370df0854b" providerId="ADAL" clId="{95EABE01-38F4-46BB-A6CB-C250F9532CE8}" dt="2024-01-25T15:08:49.444" v="414" actId="113"/>
          <ac:spMkLst>
            <pc:docMk/>
            <pc:sldMk cId="4002174661" sldId="264"/>
            <ac:spMk id="2" creationId="{DF0E7A07-34E4-C4C6-2008-717FA0D67413}"/>
          </ac:spMkLst>
        </pc:spChg>
        <pc:spChg chg="mod">
          <ac:chgData name="David Corke" userId="b064662b-232e-47db-94e5-0d370df0854b" providerId="ADAL" clId="{95EABE01-38F4-46BB-A6CB-C250F9532CE8}" dt="2024-01-25T15:08:31.026" v="413" actId="20577"/>
          <ac:spMkLst>
            <pc:docMk/>
            <pc:sldMk cId="4002174661" sldId="264"/>
            <ac:spMk id="3" creationId="{DE764243-2BD8-2675-8074-8581A934ED30}"/>
          </ac:spMkLst>
        </pc:spChg>
      </pc:sldChg>
      <pc:sldChg chg="modSp new mod">
        <pc:chgData name="David Corke" userId="b064662b-232e-47db-94e5-0d370df0854b" providerId="ADAL" clId="{95EABE01-38F4-46BB-A6CB-C250F9532CE8}" dt="2024-01-25T15:09:08.936" v="423" actId="20577"/>
        <pc:sldMkLst>
          <pc:docMk/>
          <pc:sldMk cId="824065756" sldId="265"/>
        </pc:sldMkLst>
        <pc:spChg chg="mod">
          <ac:chgData name="David Corke" userId="b064662b-232e-47db-94e5-0d370df0854b" providerId="ADAL" clId="{95EABE01-38F4-46BB-A6CB-C250F9532CE8}" dt="2024-01-25T15:09:08.936" v="423" actId="20577"/>
          <ac:spMkLst>
            <pc:docMk/>
            <pc:sldMk cId="824065756" sldId="265"/>
            <ac:spMk id="2" creationId="{0B511474-37F5-08A0-0B87-44CDF3024908}"/>
          </ac:spMkLst>
        </pc:spChg>
        <pc:spChg chg="mod">
          <ac:chgData name="David Corke" userId="b064662b-232e-47db-94e5-0d370df0854b" providerId="ADAL" clId="{95EABE01-38F4-46BB-A6CB-C250F9532CE8}" dt="2024-01-25T15:05:41.852" v="396" actId="20577"/>
          <ac:spMkLst>
            <pc:docMk/>
            <pc:sldMk cId="824065756" sldId="265"/>
            <ac:spMk id="3" creationId="{0A698572-07AB-7838-9BCB-13B7DF743C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5029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149D7-8008-47FD-929B-972A338DDEE7}"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14614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48812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1408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69621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206811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184601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2261276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46005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4071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2963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E149D7-8008-47FD-929B-972A338DDEE7}"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37161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49D7-8008-47FD-929B-972A338DDEE7}"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205357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58939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190383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BE149D7-8008-47FD-929B-972A338DDEE7}" type="datetimeFigureOut">
              <a:rPr lang="en-GB" smtClean="0"/>
              <a:t>25/01/2024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379811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149D7-8008-47FD-929B-972A338DDEE7}"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D5A47-2CF1-44FF-B943-37FCC3239F0A}" type="slidenum">
              <a:rPr lang="en-GB" smtClean="0"/>
              <a:t>‹#›</a:t>
            </a:fld>
            <a:endParaRPr lang="en-GB"/>
          </a:p>
        </p:txBody>
      </p:sp>
    </p:spTree>
    <p:extLst>
      <p:ext uri="{BB962C8B-B14F-4D97-AF65-F5344CB8AC3E}">
        <p14:creationId xmlns:p14="http://schemas.microsoft.com/office/powerpoint/2010/main" val="10192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E149D7-8008-47FD-929B-972A338DDEE7}" type="datetimeFigureOut">
              <a:rPr lang="en-GB" smtClean="0"/>
              <a:t>25/01/2024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CD5A47-2CF1-44FF-B943-37FCC3239F0A}" type="slidenum">
              <a:rPr lang="en-GB" smtClean="0"/>
              <a:t>‹#›</a:t>
            </a:fld>
            <a:endParaRPr lang="en-GB"/>
          </a:p>
        </p:txBody>
      </p:sp>
    </p:spTree>
    <p:extLst>
      <p:ext uri="{BB962C8B-B14F-4D97-AF65-F5344CB8AC3E}">
        <p14:creationId xmlns:p14="http://schemas.microsoft.com/office/powerpoint/2010/main" val="304507509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4" name="Picture 10" descr="Setting the Vision and Creating Accountability: Guiding our Schools ...">
            <a:extLst>
              <a:ext uri="{FF2B5EF4-FFF2-40B4-BE49-F238E27FC236}">
                <a16:creationId xmlns:a16="http://schemas.microsoft.com/office/drawing/2014/main" id="{5D7092B3-2684-9FA3-9BC9-CCF434E9B478}"/>
              </a:ext>
            </a:extLst>
          </p:cNvPr>
          <p:cNvPicPr>
            <a:picLocks noChangeAspect="1" noChangeArrowheads="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46989" r="9091" b="18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33E393-5A32-B274-74F2-D0FC73C3906B}"/>
              </a:ext>
            </a:extLst>
          </p:cNvPr>
          <p:cNvSpPr>
            <a:spLocks noGrp="1"/>
          </p:cNvSpPr>
          <p:nvPr>
            <p:ph type="ctrTitle"/>
          </p:nvPr>
        </p:nvSpPr>
        <p:spPr>
          <a:xfrm>
            <a:off x="1154955" y="1447800"/>
            <a:ext cx="8825658" cy="3329581"/>
          </a:xfrm>
        </p:spPr>
        <p:txBody>
          <a:bodyPr>
            <a:normAutofit/>
          </a:bodyPr>
          <a:lstStyle/>
          <a:p>
            <a:r>
              <a:rPr lang="en-GB" dirty="0"/>
              <a:t>ENLARGMENT 2024</a:t>
            </a:r>
          </a:p>
        </p:txBody>
      </p:sp>
      <p:sp>
        <p:nvSpPr>
          <p:cNvPr id="3" name="Subtitle 2">
            <a:extLst>
              <a:ext uri="{FF2B5EF4-FFF2-40B4-BE49-F238E27FC236}">
                <a16:creationId xmlns:a16="http://schemas.microsoft.com/office/drawing/2014/main" id="{A78A1314-C1BF-DA63-73B6-34C4D85CD049}"/>
              </a:ext>
            </a:extLst>
          </p:cNvPr>
          <p:cNvSpPr>
            <a:spLocks noGrp="1"/>
          </p:cNvSpPr>
          <p:nvPr>
            <p:ph type="subTitle" idx="1"/>
          </p:nvPr>
        </p:nvSpPr>
        <p:spPr>
          <a:xfrm>
            <a:off x="1154955" y="4777380"/>
            <a:ext cx="8825658" cy="861420"/>
          </a:xfrm>
        </p:spPr>
        <p:txBody>
          <a:bodyPr>
            <a:normAutofit/>
          </a:bodyPr>
          <a:lstStyle/>
          <a:p>
            <a:r>
              <a:rPr lang="en-GB"/>
              <a:t>VISION SUNDAY</a:t>
            </a:r>
          </a:p>
        </p:txBody>
      </p:sp>
      <p:sp>
        <p:nvSpPr>
          <p:cNvPr id="1036" name="Rectangle 1035">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0167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1474-37F5-08A0-0B87-44CDF3024908}"/>
              </a:ext>
            </a:extLst>
          </p:cNvPr>
          <p:cNvSpPr>
            <a:spLocks noGrp="1"/>
          </p:cNvSpPr>
          <p:nvPr>
            <p:ph type="title"/>
          </p:nvPr>
        </p:nvSpPr>
        <p:spPr/>
        <p:txBody>
          <a:bodyPr/>
          <a:lstStyle/>
          <a:p>
            <a:r>
              <a:rPr lang="en-GB" dirty="0"/>
              <a:t>PRAYER - 1Chronicles 4:10</a:t>
            </a:r>
          </a:p>
        </p:txBody>
      </p:sp>
      <p:sp>
        <p:nvSpPr>
          <p:cNvPr id="3" name="Content Placeholder 2">
            <a:extLst>
              <a:ext uri="{FF2B5EF4-FFF2-40B4-BE49-F238E27FC236}">
                <a16:creationId xmlns:a16="http://schemas.microsoft.com/office/drawing/2014/main" id="{0A698572-07AB-7838-9BCB-13B7DF743C8D}"/>
              </a:ext>
            </a:extLst>
          </p:cNvPr>
          <p:cNvSpPr>
            <a:spLocks noGrp="1"/>
          </p:cNvSpPr>
          <p:nvPr>
            <p:ph idx="1"/>
          </p:nvPr>
        </p:nvSpPr>
        <p:spPr/>
        <p:txBody>
          <a:bodyPr>
            <a:normAutofit fontScale="92500"/>
          </a:bodyPr>
          <a:lstStyle/>
          <a:p>
            <a:r>
              <a:rPr lang="en-GB" sz="4400" b="0" i="0" dirty="0">
                <a:effectLst/>
                <a:latin typeface="Inter"/>
              </a:rPr>
              <a:t>Jabez cried out to the God of Israel, </a:t>
            </a:r>
            <a:r>
              <a:rPr lang="en-GB" sz="4400" b="1" i="1" dirty="0">
                <a:effectLst/>
                <a:latin typeface="Inter"/>
              </a:rPr>
              <a:t>“Oh, that you would bless me(US) and enlarge my territory! Let your hand be with me, and keep me from harm so that I will be free from pain.” And God granted his request."</a:t>
            </a:r>
            <a:endParaRPr lang="en-GB" sz="4400" b="1" i="1" dirty="0"/>
          </a:p>
        </p:txBody>
      </p:sp>
    </p:spTree>
    <p:extLst>
      <p:ext uri="{BB962C8B-B14F-4D97-AF65-F5344CB8AC3E}">
        <p14:creationId xmlns:p14="http://schemas.microsoft.com/office/powerpoint/2010/main" val="8240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AAB5-0771-5649-AF5E-6D7689CABF07}"/>
              </a:ext>
            </a:extLst>
          </p:cNvPr>
          <p:cNvSpPr>
            <a:spLocks noGrp="1"/>
          </p:cNvSpPr>
          <p:nvPr>
            <p:ph type="title"/>
          </p:nvPr>
        </p:nvSpPr>
        <p:spPr/>
        <p:txBody>
          <a:bodyPr/>
          <a:lstStyle/>
          <a:p>
            <a:r>
              <a:rPr lang="en-GB" dirty="0"/>
              <a:t>Intro </a:t>
            </a:r>
          </a:p>
        </p:txBody>
      </p:sp>
      <p:sp>
        <p:nvSpPr>
          <p:cNvPr id="3" name="Content Placeholder 2">
            <a:extLst>
              <a:ext uri="{FF2B5EF4-FFF2-40B4-BE49-F238E27FC236}">
                <a16:creationId xmlns:a16="http://schemas.microsoft.com/office/drawing/2014/main" id="{A11A0041-7A3C-2022-1C61-F82A0459DA0E}"/>
              </a:ext>
            </a:extLst>
          </p:cNvPr>
          <p:cNvSpPr>
            <a:spLocks noGrp="1"/>
          </p:cNvSpPr>
          <p:nvPr>
            <p:ph idx="1"/>
          </p:nvPr>
        </p:nvSpPr>
        <p:spPr/>
        <p:txBody>
          <a:bodyPr>
            <a:normAutofit fontScale="92500" lnSpcReduction="20000"/>
          </a:bodyPr>
          <a:lstStyle/>
          <a:p>
            <a:pPr algn="l"/>
            <a:r>
              <a:rPr lang="en-GB" dirty="0"/>
              <a:t>ISAIAH 54: 2,3a</a:t>
            </a:r>
            <a:r>
              <a:rPr lang="en-GB" sz="3600" b="0" i="0" dirty="0">
                <a:solidFill>
                  <a:srgbClr val="121212"/>
                </a:solidFill>
                <a:effectLst/>
                <a:latin typeface="Inter"/>
              </a:rPr>
              <a:t>“</a:t>
            </a:r>
            <a:r>
              <a:rPr lang="en-GB" sz="3900" b="0" i="1" dirty="0">
                <a:effectLst/>
                <a:latin typeface="Inter"/>
              </a:rPr>
              <a:t>Enlarge your house; build an addition. Spread out your home, and spare no expense! For you will soon be bursting at the seams.”</a:t>
            </a:r>
          </a:p>
          <a:p>
            <a:pPr marL="0" indent="0">
              <a:buNone/>
            </a:pPr>
            <a:endParaRPr lang="en-GB" dirty="0"/>
          </a:p>
          <a:p>
            <a:r>
              <a:rPr lang="en-GB" sz="4400" dirty="0"/>
              <a:t>COMMUNITY</a:t>
            </a:r>
          </a:p>
          <a:p>
            <a:r>
              <a:rPr lang="en-GB" sz="4400" dirty="0"/>
              <a:t>CCOMMITMENT</a:t>
            </a:r>
          </a:p>
          <a:p>
            <a:r>
              <a:rPr lang="en-GB" sz="4400" dirty="0"/>
              <a:t>CELEBRATION</a:t>
            </a:r>
          </a:p>
          <a:p>
            <a:pPr marL="0" indent="0">
              <a:buNone/>
            </a:pPr>
            <a:endParaRPr lang="en-GB" dirty="0"/>
          </a:p>
        </p:txBody>
      </p:sp>
    </p:spTree>
    <p:extLst>
      <p:ext uri="{BB962C8B-B14F-4D97-AF65-F5344CB8AC3E}">
        <p14:creationId xmlns:p14="http://schemas.microsoft.com/office/powerpoint/2010/main" val="303062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5FD1-A966-E8DB-5626-9E915F79E212}"/>
              </a:ext>
            </a:extLst>
          </p:cNvPr>
          <p:cNvSpPr>
            <a:spLocks noGrp="1"/>
          </p:cNvSpPr>
          <p:nvPr>
            <p:ph type="title"/>
          </p:nvPr>
        </p:nvSpPr>
        <p:spPr/>
        <p:txBody>
          <a:bodyPr/>
          <a:lstStyle/>
          <a:p>
            <a:r>
              <a:rPr lang="en-GB" dirty="0"/>
              <a:t>enlargement</a:t>
            </a:r>
          </a:p>
        </p:txBody>
      </p:sp>
      <p:sp>
        <p:nvSpPr>
          <p:cNvPr id="3" name="Content Placeholder 2">
            <a:extLst>
              <a:ext uri="{FF2B5EF4-FFF2-40B4-BE49-F238E27FC236}">
                <a16:creationId xmlns:a16="http://schemas.microsoft.com/office/drawing/2014/main" id="{B308A757-FB4B-F3C3-EABA-B65B5C8A7D1F}"/>
              </a:ext>
            </a:extLst>
          </p:cNvPr>
          <p:cNvSpPr>
            <a:spLocks noGrp="1"/>
          </p:cNvSpPr>
          <p:nvPr>
            <p:ph idx="1"/>
          </p:nvPr>
        </p:nvSpPr>
        <p:spPr/>
        <p:txBody>
          <a:bodyPr/>
          <a:lstStyle/>
          <a:p>
            <a:r>
              <a:rPr lang="en-GB" dirty="0"/>
              <a:t>“</a:t>
            </a:r>
            <a:r>
              <a:rPr lang="en-GB" sz="3600" i="1" dirty="0"/>
              <a:t>Love &amp; serve God – love &amp; serve people – share God with people”</a:t>
            </a:r>
          </a:p>
          <a:p>
            <a:r>
              <a:rPr lang="en-GB" sz="3600" dirty="0"/>
              <a:t>Great commandment</a:t>
            </a:r>
          </a:p>
          <a:p>
            <a:r>
              <a:rPr lang="en-GB" sz="3600" dirty="0"/>
              <a:t>Great commission Mat 28:18-20</a:t>
            </a:r>
          </a:p>
          <a:p>
            <a:r>
              <a:rPr lang="en-GB" sz="3600" dirty="0"/>
              <a:t>“</a:t>
            </a:r>
            <a:r>
              <a:rPr lang="en-GB" sz="3600" i="1" dirty="0"/>
              <a:t>Lost Saved – saved pastored – pastored discipled – discipled sent”</a:t>
            </a:r>
          </a:p>
        </p:txBody>
      </p:sp>
    </p:spTree>
    <p:extLst>
      <p:ext uri="{BB962C8B-B14F-4D97-AF65-F5344CB8AC3E}">
        <p14:creationId xmlns:p14="http://schemas.microsoft.com/office/powerpoint/2010/main" val="372268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3D01-2CBB-61B8-315E-FF0F30C9F57E}"/>
              </a:ext>
            </a:extLst>
          </p:cNvPr>
          <p:cNvSpPr>
            <a:spLocks noGrp="1"/>
          </p:cNvSpPr>
          <p:nvPr>
            <p:ph type="title"/>
          </p:nvPr>
        </p:nvSpPr>
        <p:spPr/>
        <p:txBody>
          <a:bodyPr/>
          <a:lstStyle/>
          <a:p>
            <a:r>
              <a:rPr lang="en-GB" dirty="0"/>
              <a:t>Matt 22:38-39</a:t>
            </a:r>
          </a:p>
        </p:txBody>
      </p:sp>
      <p:sp>
        <p:nvSpPr>
          <p:cNvPr id="3" name="Content Placeholder 2">
            <a:extLst>
              <a:ext uri="{FF2B5EF4-FFF2-40B4-BE49-F238E27FC236}">
                <a16:creationId xmlns:a16="http://schemas.microsoft.com/office/drawing/2014/main" id="{21E917C4-8101-5976-ACE5-5C94E0BD76FD}"/>
              </a:ext>
            </a:extLst>
          </p:cNvPr>
          <p:cNvSpPr>
            <a:spLocks noGrp="1"/>
          </p:cNvSpPr>
          <p:nvPr>
            <p:ph idx="1"/>
          </p:nvPr>
        </p:nvSpPr>
        <p:spPr/>
        <p:txBody>
          <a:bodyPr/>
          <a:lstStyle/>
          <a:p>
            <a:pPr marL="0" indent="0">
              <a:buNone/>
            </a:pPr>
            <a:r>
              <a:rPr lang="en-GB" b="0" i="0" dirty="0">
                <a:solidFill>
                  <a:srgbClr val="121212"/>
                </a:solidFill>
                <a:effectLst/>
                <a:latin typeface="Inter"/>
              </a:rPr>
              <a:t> Jesus replied:</a:t>
            </a:r>
            <a:r>
              <a:rPr lang="en-GB" b="0" i="0" dirty="0">
                <a:solidFill>
                  <a:schemeClr val="accent1">
                    <a:lumMod val="20000"/>
                    <a:lumOff val="80000"/>
                  </a:schemeClr>
                </a:solidFill>
                <a:effectLst/>
                <a:latin typeface="Inter"/>
              </a:rPr>
              <a:t> </a:t>
            </a:r>
            <a:r>
              <a:rPr lang="en-GB" sz="3600" b="0" i="0" dirty="0">
                <a:solidFill>
                  <a:schemeClr val="accent1">
                    <a:lumMod val="20000"/>
                    <a:lumOff val="80000"/>
                  </a:schemeClr>
                </a:solidFill>
                <a:effectLst/>
                <a:latin typeface="Inter"/>
              </a:rPr>
              <a:t>“</a:t>
            </a:r>
            <a:r>
              <a:rPr lang="en-GB" sz="3600" b="1" i="1" dirty="0">
                <a:effectLst/>
                <a:latin typeface="Inter"/>
              </a:rPr>
              <a:t>Love the Lord your God with all your heart and with all your soul and with all your mind.’ 38This is the first and greatest commandment.39And the second is like it: ‘Love your </a:t>
            </a:r>
            <a:r>
              <a:rPr lang="en-GB" sz="3600" b="1" i="1" dirty="0" err="1">
                <a:effectLst/>
                <a:latin typeface="Inter"/>
              </a:rPr>
              <a:t>neighbor</a:t>
            </a:r>
            <a:r>
              <a:rPr lang="en-GB" sz="3600" b="1" i="1" dirty="0">
                <a:effectLst/>
                <a:latin typeface="Inter"/>
              </a:rPr>
              <a:t> as yourself.’ 40All the Law and the Prophets hang on these two commandments</a:t>
            </a:r>
            <a:r>
              <a:rPr lang="en-GB" sz="3600" b="0" i="0" dirty="0">
                <a:effectLst/>
                <a:latin typeface="Inter"/>
              </a:rPr>
              <a:t>.”</a:t>
            </a:r>
            <a:endParaRPr lang="en-GB" sz="3600" dirty="0"/>
          </a:p>
        </p:txBody>
      </p:sp>
    </p:spTree>
    <p:extLst>
      <p:ext uri="{BB962C8B-B14F-4D97-AF65-F5344CB8AC3E}">
        <p14:creationId xmlns:p14="http://schemas.microsoft.com/office/powerpoint/2010/main" val="173672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EA3C-35E4-1F98-3839-1FDCA4B6D578}"/>
              </a:ext>
            </a:extLst>
          </p:cNvPr>
          <p:cNvSpPr>
            <a:spLocks noGrp="1"/>
          </p:cNvSpPr>
          <p:nvPr>
            <p:ph type="title"/>
          </p:nvPr>
        </p:nvSpPr>
        <p:spPr/>
        <p:txBody>
          <a:bodyPr/>
          <a:lstStyle/>
          <a:p>
            <a:r>
              <a:rPr lang="en-GB" dirty="0"/>
              <a:t>Matt 28:19-20</a:t>
            </a:r>
          </a:p>
        </p:txBody>
      </p:sp>
      <p:sp>
        <p:nvSpPr>
          <p:cNvPr id="3" name="Content Placeholder 2">
            <a:extLst>
              <a:ext uri="{FF2B5EF4-FFF2-40B4-BE49-F238E27FC236}">
                <a16:creationId xmlns:a16="http://schemas.microsoft.com/office/drawing/2014/main" id="{958EF364-B667-9978-0DB5-EB621401B74C}"/>
              </a:ext>
            </a:extLst>
          </p:cNvPr>
          <p:cNvSpPr>
            <a:spLocks noGrp="1"/>
          </p:cNvSpPr>
          <p:nvPr>
            <p:ph idx="1"/>
          </p:nvPr>
        </p:nvSpPr>
        <p:spPr/>
        <p:txBody>
          <a:bodyPr>
            <a:normAutofit/>
          </a:bodyPr>
          <a:lstStyle/>
          <a:p>
            <a:r>
              <a:rPr lang="en-GB" sz="3600" b="1" i="1" dirty="0">
                <a:effectLst/>
                <a:latin typeface="Inter"/>
              </a:rPr>
              <a:t>19Therefore go and make disciples of all nations, baptizing them in the name of the Father and of the Son and of the Holy Spirit,20and teaching them to obey everything I have commanded you. And surely I am with you always, to the very end of the age.”</a:t>
            </a:r>
            <a:endParaRPr lang="en-GB" sz="3600" b="1" i="1" dirty="0"/>
          </a:p>
        </p:txBody>
      </p:sp>
    </p:spTree>
    <p:extLst>
      <p:ext uri="{BB962C8B-B14F-4D97-AF65-F5344CB8AC3E}">
        <p14:creationId xmlns:p14="http://schemas.microsoft.com/office/powerpoint/2010/main" val="398138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7A07-34E4-C4C6-2008-717FA0D67413}"/>
              </a:ext>
            </a:extLst>
          </p:cNvPr>
          <p:cNvSpPr>
            <a:spLocks noGrp="1"/>
          </p:cNvSpPr>
          <p:nvPr>
            <p:ph type="title"/>
          </p:nvPr>
        </p:nvSpPr>
        <p:spPr/>
        <p:txBody>
          <a:bodyPr/>
          <a:lstStyle/>
          <a:p>
            <a:r>
              <a:rPr lang="en-GB" b="1" dirty="0"/>
              <a:t>COMMUNITY</a:t>
            </a:r>
          </a:p>
        </p:txBody>
      </p:sp>
      <p:sp>
        <p:nvSpPr>
          <p:cNvPr id="3" name="Content Placeholder 2">
            <a:extLst>
              <a:ext uri="{FF2B5EF4-FFF2-40B4-BE49-F238E27FC236}">
                <a16:creationId xmlns:a16="http://schemas.microsoft.com/office/drawing/2014/main" id="{DE764243-2BD8-2675-8074-8581A934ED30}"/>
              </a:ext>
            </a:extLst>
          </p:cNvPr>
          <p:cNvSpPr>
            <a:spLocks noGrp="1"/>
          </p:cNvSpPr>
          <p:nvPr>
            <p:ph idx="1"/>
          </p:nvPr>
        </p:nvSpPr>
        <p:spPr/>
        <p:txBody>
          <a:bodyPr/>
          <a:lstStyle/>
          <a:p>
            <a:r>
              <a:rPr lang="en-GB" sz="3600" dirty="0"/>
              <a:t>Outside the Walls</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lang="en-GB" sz="3600" dirty="0"/>
              <a:t>Inside the Walls </a:t>
            </a:r>
            <a:r>
              <a:rPr lang="en-GB" dirty="0"/>
              <a:t>Gal.6:10 </a:t>
            </a:r>
            <a:r>
              <a:rPr kumimoji="0" lang="en-GB" sz="4400" b="1" i="1" u="none" strike="noStrike" kern="1200" cap="none" spc="0" normalizeH="0" baseline="0" noProof="0" dirty="0">
                <a:ln>
                  <a:noFill/>
                </a:ln>
                <a:effectLst/>
                <a:uLnTx/>
                <a:uFillTx/>
                <a:latin typeface="Inter"/>
                <a:ea typeface="+mj-ea"/>
                <a:cs typeface="+mj-cs"/>
              </a:rPr>
              <a:t>Therefore, as we have opportunity, let us do good to </a:t>
            </a:r>
            <a:r>
              <a:rPr kumimoji="0" lang="en-GB" sz="4400" b="1" i="1" u="none" strike="noStrike" kern="1200" cap="none" spc="0" normalizeH="0" baseline="0" noProof="0" dirty="0">
                <a:ln>
                  <a:noFill/>
                </a:ln>
                <a:solidFill>
                  <a:schemeClr val="bg1"/>
                </a:solidFill>
                <a:effectLst/>
                <a:highlight>
                  <a:srgbClr val="FFFF00"/>
                </a:highlight>
                <a:uLnTx/>
                <a:uFillTx/>
                <a:latin typeface="Inter"/>
                <a:ea typeface="+mj-ea"/>
                <a:cs typeface="+mj-cs"/>
              </a:rPr>
              <a:t>all</a:t>
            </a:r>
            <a:r>
              <a:rPr kumimoji="0" lang="en-GB" sz="4400" b="1" i="1" u="none" strike="noStrike" kern="1200" cap="none" spc="0" normalizeH="0" baseline="0" noProof="0" dirty="0">
                <a:ln>
                  <a:noFill/>
                </a:ln>
                <a:effectLst/>
                <a:uLnTx/>
                <a:uFillTx/>
                <a:latin typeface="Inter"/>
                <a:ea typeface="+mj-ea"/>
                <a:cs typeface="+mj-cs"/>
              </a:rPr>
              <a:t> </a:t>
            </a:r>
            <a:r>
              <a:rPr kumimoji="0" lang="en-GB" sz="4400" b="1" i="1" u="none" strike="noStrike" kern="1200" cap="none" spc="0" normalizeH="0" baseline="0" noProof="0" dirty="0">
                <a:ln>
                  <a:noFill/>
                </a:ln>
                <a:solidFill>
                  <a:schemeClr val="bg1"/>
                </a:solidFill>
                <a:effectLst/>
                <a:highlight>
                  <a:srgbClr val="FFFF00"/>
                </a:highlight>
                <a:uLnTx/>
                <a:uFillTx/>
                <a:latin typeface="Inter"/>
                <a:ea typeface="+mj-ea"/>
                <a:cs typeface="+mj-cs"/>
              </a:rPr>
              <a:t>people</a:t>
            </a:r>
            <a:r>
              <a:rPr kumimoji="0" lang="en-GB" sz="4400" b="1" i="1" u="none" strike="noStrike" kern="1200" cap="none" spc="0" normalizeH="0" baseline="0" noProof="0" dirty="0">
                <a:ln>
                  <a:noFill/>
                </a:ln>
                <a:effectLst/>
                <a:uLnTx/>
                <a:uFillTx/>
                <a:latin typeface="Inter"/>
                <a:ea typeface="+mj-ea"/>
                <a:cs typeface="+mj-cs"/>
              </a:rPr>
              <a:t>, especially to those who belong to the family of believers</a:t>
            </a:r>
            <a:r>
              <a:rPr kumimoji="0" lang="en-GB" sz="4400" b="0" i="0" u="none" strike="noStrike" kern="1200" cap="none" spc="0" normalizeH="0" baseline="0" noProof="0" dirty="0">
                <a:ln>
                  <a:noFill/>
                </a:ln>
                <a:solidFill>
                  <a:srgbClr val="121212"/>
                </a:solidFill>
                <a:effectLst/>
                <a:uLnTx/>
                <a:uFillTx/>
                <a:latin typeface="Inter"/>
                <a:ea typeface="+mj-ea"/>
                <a:cs typeface="+mj-cs"/>
              </a:rPr>
              <a:t>.</a:t>
            </a:r>
            <a:endParaRPr kumimoji="0" lang="en-GB" sz="44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endParaRPr lang="en-GB" dirty="0"/>
          </a:p>
          <a:p>
            <a:endParaRPr lang="en-GB" dirty="0"/>
          </a:p>
        </p:txBody>
      </p:sp>
    </p:spTree>
    <p:extLst>
      <p:ext uri="{BB962C8B-B14F-4D97-AF65-F5344CB8AC3E}">
        <p14:creationId xmlns:p14="http://schemas.microsoft.com/office/powerpoint/2010/main" val="400217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C0E0-11A2-7148-25EB-423E8C985D1B}"/>
              </a:ext>
            </a:extLst>
          </p:cNvPr>
          <p:cNvSpPr>
            <a:spLocks noGrp="1"/>
          </p:cNvSpPr>
          <p:nvPr>
            <p:ph type="title"/>
          </p:nvPr>
        </p:nvSpPr>
        <p:spPr/>
        <p:txBody>
          <a:bodyPr/>
          <a:lstStyle/>
          <a:p>
            <a:r>
              <a:rPr lang="en-GB" b="1" dirty="0"/>
              <a:t>COMMUNITY</a:t>
            </a:r>
          </a:p>
        </p:txBody>
      </p:sp>
      <p:sp>
        <p:nvSpPr>
          <p:cNvPr id="3" name="Content Placeholder 2">
            <a:extLst>
              <a:ext uri="{FF2B5EF4-FFF2-40B4-BE49-F238E27FC236}">
                <a16:creationId xmlns:a16="http://schemas.microsoft.com/office/drawing/2014/main" id="{1A770432-99AA-659A-EBAF-136776F2636F}"/>
              </a:ext>
            </a:extLst>
          </p:cNvPr>
          <p:cNvSpPr>
            <a:spLocks noGrp="1"/>
          </p:cNvSpPr>
          <p:nvPr>
            <p:ph idx="1"/>
          </p:nvPr>
        </p:nvSpPr>
        <p:spPr/>
        <p:txBody>
          <a:bodyPr>
            <a:normAutofit fontScale="92500"/>
          </a:bodyPr>
          <a:lstStyle/>
          <a:p>
            <a:r>
              <a:rPr lang="en-GB" sz="3600" dirty="0"/>
              <a:t>INSIDE THE WALLS </a:t>
            </a:r>
            <a:r>
              <a:rPr lang="en-GB" dirty="0"/>
              <a:t>Gal.</a:t>
            </a:r>
            <a:r>
              <a:rPr lang="en-GB" b="1" i="1" dirty="0"/>
              <a:t>6:10</a:t>
            </a:r>
            <a:r>
              <a:rPr lang="en-GB" sz="4400" b="1" i="1" dirty="0">
                <a:effectLst/>
                <a:latin typeface="Inter"/>
              </a:rPr>
              <a:t>Therefore, as we have opportunity, let us do good to all people, </a:t>
            </a:r>
            <a:r>
              <a:rPr lang="en-GB" sz="4400" b="1" i="1" dirty="0">
                <a:solidFill>
                  <a:schemeClr val="bg1"/>
                </a:solidFill>
                <a:effectLst/>
                <a:highlight>
                  <a:srgbClr val="FFFF00"/>
                </a:highlight>
                <a:latin typeface="Inter"/>
              </a:rPr>
              <a:t>especially to those who belong to the family of believers</a:t>
            </a:r>
            <a:r>
              <a:rPr lang="en-GB" sz="4400" b="0" i="0" dirty="0">
                <a:effectLst/>
                <a:latin typeface="Inter"/>
              </a:rPr>
              <a:t>.</a:t>
            </a:r>
            <a:endParaRPr lang="en-GB" sz="4400" dirty="0"/>
          </a:p>
          <a:p>
            <a:r>
              <a:rPr lang="en-GB" sz="4400" dirty="0"/>
              <a:t> </a:t>
            </a:r>
          </a:p>
          <a:p>
            <a:r>
              <a:rPr lang="en-GB" sz="3900" dirty="0"/>
              <a:t>OUTSIDE THE WALLS</a:t>
            </a:r>
          </a:p>
        </p:txBody>
      </p:sp>
    </p:spTree>
    <p:extLst>
      <p:ext uri="{BB962C8B-B14F-4D97-AF65-F5344CB8AC3E}">
        <p14:creationId xmlns:p14="http://schemas.microsoft.com/office/powerpoint/2010/main" val="288272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0121-41F3-B95A-CD78-8EE87286F6C7}"/>
              </a:ext>
            </a:extLst>
          </p:cNvPr>
          <p:cNvSpPr>
            <a:spLocks noGrp="1"/>
          </p:cNvSpPr>
          <p:nvPr>
            <p:ph type="title"/>
          </p:nvPr>
        </p:nvSpPr>
        <p:spPr/>
        <p:txBody>
          <a:bodyPr/>
          <a:lstStyle/>
          <a:p>
            <a:r>
              <a:rPr lang="en-GB" b="1" dirty="0"/>
              <a:t>COMMITMENT</a:t>
            </a:r>
          </a:p>
        </p:txBody>
      </p:sp>
      <p:sp>
        <p:nvSpPr>
          <p:cNvPr id="3" name="Content Placeholder 2">
            <a:extLst>
              <a:ext uri="{FF2B5EF4-FFF2-40B4-BE49-F238E27FC236}">
                <a16:creationId xmlns:a16="http://schemas.microsoft.com/office/drawing/2014/main" id="{CB9DB4D6-A2C2-19E5-AC7F-0073FAE3EA2E}"/>
              </a:ext>
            </a:extLst>
          </p:cNvPr>
          <p:cNvSpPr>
            <a:spLocks noGrp="1"/>
          </p:cNvSpPr>
          <p:nvPr>
            <p:ph idx="1"/>
          </p:nvPr>
        </p:nvSpPr>
        <p:spPr/>
        <p:txBody>
          <a:bodyPr>
            <a:normAutofit lnSpcReduction="10000"/>
          </a:bodyPr>
          <a:lstStyle/>
          <a:p>
            <a:r>
              <a:rPr lang="en-GB" sz="3200" dirty="0"/>
              <a:t>TO GOD   matt 22:38-39</a:t>
            </a:r>
          </a:p>
          <a:p>
            <a:r>
              <a:rPr lang="en-GB" sz="3200" dirty="0"/>
              <a:t>God </a:t>
            </a:r>
            <a:r>
              <a:rPr lang="en-GB" sz="3200" dirty="0" err="1"/>
              <a:t>says“</a:t>
            </a:r>
            <a:r>
              <a:rPr lang="en-GB" sz="3200" b="1" i="1" dirty="0" err="1"/>
              <a:t>Enlarge</a:t>
            </a:r>
            <a:r>
              <a:rPr lang="en-GB" sz="3200" b="1" i="1" dirty="0"/>
              <a:t> your house</a:t>
            </a:r>
            <a:r>
              <a:rPr lang="en-GB" sz="3200" dirty="0"/>
              <a:t>…”</a:t>
            </a:r>
          </a:p>
          <a:p>
            <a:r>
              <a:rPr lang="en-GB" sz="3200" dirty="0"/>
              <a:t>TO EACH OTHER </a:t>
            </a:r>
          </a:p>
          <a:p>
            <a:r>
              <a:rPr lang="en-GB" sz="2800" b="1" i="1" dirty="0">
                <a:effectLst/>
                <a:latin typeface="Inter"/>
              </a:rPr>
              <a:t>“Every believer was faithfully devoted to following the teachings  of the apostles. Their hearts were mutually linked to one another,  sharing communion  and coming together regularly for prayer.” </a:t>
            </a:r>
            <a:endParaRPr lang="en-GB" sz="3200" b="1" i="1" dirty="0"/>
          </a:p>
          <a:p>
            <a:r>
              <a:rPr lang="en-GB" dirty="0"/>
              <a:t>See 59 “</a:t>
            </a:r>
            <a:r>
              <a:rPr lang="en-GB" sz="3200" b="1" i="1" dirty="0"/>
              <a:t>one </a:t>
            </a:r>
            <a:r>
              <a:rPr lang="en-GB" sz="3200" b="1" i="1" dirty="0" err="1"/>
              <a:t>anothers</a:t>
            </a:r>
            <a:r>
              <a:rPr lang="en-GB" dirty="0"/>
              <a:t>”</a:t>
            </a:r>
          </a:p>
          <a:p>
            <a:endParaRPr lang="en-GB" dirty="0"/>
          </a:p>
        </p:txBody>
      </p:sp>
    </p:spTree>
    <p:extLst>
      <p:ext uri="{BB962C8B-B14F-4D97-AF65-F5344CB8AC3E}">
        <p14:creationId xmlns:p14="http://schemas.microsoft.com/office/powerpoint/2010/main" val="3192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1FCF-6C09-6EB1-FC36-EAFE6B5B290D}"/>
              </a:ext>
            </a:extLst>
          </p:cNvPr>
          <p:cNvSpPr>
            <a:spLocks noGrp="1"/>
          </p:cNvSpPr>
          <p:nvPr>
            <p:ph type="title"/>
          </p:nvPr>
        </p:nvSpPr>
        <p:spPr/>
        <p:txBody>
          <a:bodyPr/>
          <a:lstStyle/>
          <a:p>
            <a:r>
              <a:rPr lang="en-GB" b="1" dirty="0"/>
              <a:t>CELEBRATION</a:t>
            </a:r>
          </a:p>
        </p:txBody>
      </p:sp>
      <p:sp>
        <p:nvSpPr>
          <p:cNvPr id="3" name="Content Placeholder 2">
            <a:extLst>
              <a:ext uri="{FF2B5EF4-FFF2-40B4-BE49-F238E27FC236}">
                <a16:creationId xmlns:a16="http://schemas.microsoft.com/office/drawing/2014/main" id="{B16DA589-EDAA-79F6-346E-050F47B48B95}"/>
              </a:ext>
            </a:extLst>
          </p:cNvPr>
          <p:cNvSpPr>
            <a:spLocks noGrp="1"/>
          </p:cNvSpPr>
          <p:nvPr>
            <p:ph idx="1"/>
          </p:nvPr>
        </p:nvSpPr>
        <p:spPr/>
        <p:txBody>
          <a:bodyPr/>
          <a:lstStyle/>
          <a:p>
            <a:r>
              <a:rPr lang="en-GB" sz="4000" dirty="0"/>
              <a:t>Of God  Who He is – </a:t>
            </a:r>
          </a:p>
          <a:p>
            <a:r>
              <a:rPr lang="en-GB" sz="4000" dirty="0"/>
              <a:t>what He has done – </a:t>
            </a:r>
          </a:p>
          <a:p>
            <a:r>
              <a:rPr lang="en-GB" sz="4000" dirty="0"/>
              <a:t>what He is doing  Rom. 12:15 “</a:t>
            </a:r>
            <a:r>
              <a:rPr lang="en-GB" sz="3600" b="1" i="1" dirty="0">
                <a:effectLst/>
                <a:latin typeface="Inter"/>
              </a:rPr>
              <a:t>Celebrate with those who celebrate, and weep with those who grieve</a:t>
            </a:r>
            <a:r>
              <a:rPr lang="en-GB" sz="3600" b="0" i="0" dirty="0">
                <a:effectLst/>
                <a:latin typeface="Inter"/>
              </a:rPr>
              <a:t>”</a:t>
            </a:r>
            <a:endParaRPr lang="en-GB" sz="4000" dirty="0"/>
          </a:p>
          <a:p>
            <a:endParaRPr lang="en-GB" sz="4000" dirty="0"/>
          </a:p>
          <a:p>
            <a:endParaRPr lang="en-GB" dirty="0"/>
          </a:p>
        </p:txBody>
      </p:sp>
    </p:spTree>
    <p:extLst>
      <p:ext uri="{BB962C8B-B14F-4D97-AF65-F5344CB8AC3E}">
        <p14:creationId xmlns:p14="http://schemas.microsoft.com/office/powerpoint/2010/main" val="1598130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1432</TotalTime>
  <Words>408</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Inter</vt:lpstr>
      <vt:lpstr>Wingdings 3</vt:lpstr>
      <vt:lpstr>Ion</vt:lpstr>
      <vt:lpstr>ENLARGMENT 2024</vt:lpstr>
      <vt:lpstr>Intro </vt:lpstr>
      <vt:lpstr>enlargement</vt:lpstr>
      <vt:lpstr>Matt 22:38-39</vt:lpstr>
      <vt:lpstr>Matt 28:19-20</vt:lpstr>
      <vt:lpstr>COMMUNITY</vt:lpstr>
      <vt:lpstr>COMMUNITY</vt:lpstr>
      <vt:lpstr>COMMITMENT</vt:lpstr>
      <vt:lpstr>CELEBRATION</vt:lpstr>
      <vt:lpstr>PRAYER - 1Chronicles 4:10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SUNDAY</dc:title>
  <dc:creator>Corke, David  [HMPS]</dc:creator>
  <cp:lastModifiedBy>David Corke</cp:lastModifiedBy>
  <cp:revision>1</cp:revision>
  <dcterms:created xsi:type="dcterms:W3CDTF">2024-01-24T14:05:24Z</dcterms:created>
  <dcterms:modified xsi:type="dcterms:W3CDTF">2024-01-26T10:43:28Z</dcterms:modified>
</cp:coreProperties>
</file>