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3" r:id="rId3"/>
    <p:sldId id="262" r:id="rId4"/>
    <p:sldId id="260" r:id="rId5"/>
    <p:sldId id="261" r:id="rId6"/>
    <p:sldId id="257" r:id="rId7"/>
    <p:sldId id="264" r:id="rId8"/>
    <p:sldId id="288" r:id="rId9"/>
    <p:sldId id="269" r:id="rId10"/>
    <p:sldId id="270" r:id="rId11"/>
    <p:sldId id="258" r:id="rId12"/>
    <p:sldId id="259" r:id="rId13"/>
    <p:sldId id="278" r:id="rId14"/>
    <p:sldId id="268" r:id="rId15"/>
    <p:sldId id="279" r:id="rId16"/>
    <p:sldId id="280" r:id="rId17"/>
    <p:sldId id="267" r:id="rId18"/>
    <p:sldId id="284" r:id="rId19"/>
    <p:sldId id="265" r:id="rId20"/>
    <p:sldId id="271" r:id="rId21"/>
    <p:sldId id="266" r:id="rId22"/>
    <p:sldId id="283" r:id="rId23"/>
    <p:sldId id="273" r:id="rId24"/>
    <p:sldId id="277" r:id="rId25"/>
    <p:sldId id="286" r:id="rId26"/>
    <p:sldId id="272" r:id="rId27"/>
    <p:sldId id="282" r:id="rId28"/>
    <p:sldId id="281" r:id="rId29"/>
    <p:sldId id="27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4" d="100"/>
          <a:sy n="94" d="100"/>
        </p:scale>
        <p:origin x="50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F0E75-BA90-4A11-BF07-9FB37455D3D8}" type="datetimeFigureOut">
              <a:rPr lang="en-GB" smtClean="0"/>
              <a:t>14/03/2025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910AB9-39A8-4581-83C1-79CF0909C71F}" type="slidenum">
              <a:rPr lang="en-GB" smtClean="0"/>
              <a:t>‹#›</a:t>
            </a:fld>
            <a:endParaRPr lang="en-GB"/>
          </a:p>
        </p:txBody>
      </p:sp>
    </p:spTree>
    <p:extLst>
      <p:ext uri="{BB962C8B-B14F-4D97-AF65-F5344CB8AC3E}">
        <p14:creationId xmlns:p14="http://schemas.microsoft.com/office/powerpoint/2010/main" val="289437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910AB9-39A8-4581-83C1-79CF0909C71F}" type="slidenum">
              <a:rPr lang="en-GB" smtClean="0"/>
              <a:t>17</a:t>
            </a:fld>
            <a:endParaRPr lang="en-GB"/>
          </a:p>
        </p:txBody>
      </p:sp>
    </p:spTree>
    <p:extLst>
      <p:ext uri="{BB962C8B-B14F-4D97-AF65-F5344CB8AC3E}">
        <p14:creationId xmlns:p14="http://schemas.microsoft.com/office/powerpoint/2010/main" val="4078200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4D882-ABC4-5477-20D1-A7B2688DB3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FC87AF-D4DD-32A8-2020-8525C717A6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D062774-21EB-5EF6-0392-AE88900481C3}"/>
              </a:ext>
            </a:extLst>
          </p:cNvPr>
          <p:cNvSpPr>
            <a:spLocks noGrp="1"/>
          </p:cNvSpPr>
          <p:nvPr>
            <p:ph type="dt" sz="half" idx="10"/>
          </p:nvPr>
        </p:nvSpPr>
        <p:spPr/>
        <p:txBody>
          <a:bodyPr/>
          <a:lstStyle/>
          <a:p>
            <a:fld id="{29AE8259-5F1B-479B-AF3F-D007D2B008D3}" type="datetimeFigureOut">
              <a:rPr lang="en-GB" smtClean="0"/>
              <a:t>11/03/2025</a:t>
            </a:fld>
            <a:endParaRPr lang="en-GB"/>
          </a:p>
        </p:txBody>
      </p:sp>
      <p:sp>
        <p:nvSpPr>
          <p:cNvPr id="5" name="Footer Placeholder 4">
            <a:extLst>
              <a:ext uri="{FF2B5EF4-FFF2-40B4-BE49-F238E27FC236}">
                <a16:creationId xmlns:a16="http://schemas.microsoft.com/office/drawing/2014/main" id="{E38221AF-55C9-CCFA-8155-8F70F0DF10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790DFC-5F66-A5C5-EEA6-2AB093581BCC}"/>
              </a:ext>
            </a:extLst>
          </p:cNvPr>
          <p:cNvSpPr>
            <a:spLocks noGrp="1"/>
          </p:cNvSpPr>
          <p:nvPr>
            <p:ph type="sldNum" sz="quarter" idx="12"/>
          </p:nvPr>
        </p:nvSpPr>
        <p:spPr/>
        <p:txBody>
          <a:bodyPr/>
          <a:lstStyle/>
          <a:p>
            <a:fld id="{C7A58430-0305-4F61-8D34-8B8489EA62DC}" type="slidenum">
              <a:rPr lang="en-GB" smtClean="0"/>
              <a:t>‹#›</a:t>
            </a:fld>
            <a:endParaRPr lang="en-GB"/>
          </a:p>
        </p:txBody>
      </p:sp>
    </p:spTree>
    <p:extLst>
      <p:ext uri="{BB962C8B-B14F-4D97-AF65-F5344CB8AC3E}">
        <p14:creationId xmlns:p14="http://schemas.microsoft.com/office/powerpoint/2010/main" val="1336603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B6F94-DECC-165D-DAD2-396EDD87E06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690CC6-9559-43A1-8B0B-C41D89945D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A30160-C898-416B-92E5-BE6D0610CF7F}"/>
              </a:ext>
            </a:extLst>
          </p:cNvPr>
          <p:cNvSpPr>
            <a:spLocks noGrp="1"/>
          </p:cNvSpPr>
          <p:nvPr>
            <p:ph type="dt" sz="half" idx="10"/>
          </p:nvPr>
        </p:nvSpPr>
        <p:spPr/>
        <p:txBody>
          <a:bodyPr/>
          <a:lstStyle/>
          <a:p>
            <a:fld id="{29AE8259-5F1B-479B-AF3F-D007D2B008D3}" type="datetimeFigureOut">
              <a:rPr lang="en-GB" smtClean="0"/>
              <a:t>11/03/2025</a:t>
            </a:fld>
            <a:endParaRPr lang="en-GB"/>
          </a:p>
        </p:txBody>
      </p:sp>
      <p:sp>
        <p:nvSpPr>
          <p:cNvPr id="5" name="Footer Placeholder 4">
            <a:extLst>
              <a:ext uri="{FF2B5EF4-FFF2-40B4-BE49-F238E27FC236}">
                <a16:creationId xmlns:a16="http://schemas.microsoft.com/office/drawing/2014/main" id="{0AEB1456-B94B-2D9A-CBE5-9F84F87F9B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DCCF11-75C0-4332-531C-8F6B6C683A88}"/>
              </a:ext>
            </a:extLst>
          </p:cNvPr>
          <p:cNvSpPr>
            <a:spLocks noGrp="1"/>
          </p:cNvSpPr>
          <p:nvPr>
            <p:ph type="sldNum" sz="quarter" idx="12"/>
          </p:nvPr>
        </p:nvSpPr>
        <p:spPr/>
        <p:txBody>
          <a:bodyPr/>
          <a:lstStyle/>
          <a:p>
            <a:fld id="{C7A58430-0305-4F61-8D34-8B8489EA62DC}" type="slidenum">
              <a:rPr lang="en-GB" smtClean="0"/>
              <a:t>‹#›</a:t>
            </a:fld>
            <a:endParaRPr lang="en-GB"/>
          </a:p>
        </p:txBody>
      </p:sp>
    </p:spTree>
    <p:extLst>
      <p:ext uri="{BB962C8B-B14F-4D97-AF65-F5344CB8AC3E}">
        <p14:creationId xmlns:p14="http://schemas.microsoft.com/office/powerpoint/2010/main" val="234250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1EFA2-4403-1905-4A43-95E9D88D52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CA2F8F-A7F2-C835-C66B-3FF001D22C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3020F-61D9-2CE0-39B8-EE95D62552C6}"/>
              </a:ext>
            </a:extLst>
          </p:cNvPr>
          <p:cNvSpPr>
            <a:spLocks noGrp="1"/>
          </p:cNvSpPr>
          <p:nvPr>
            <p:ph type="dt" sz="half" idx="10"/>
          </p:nvPr>
        </p:nvSpPr>
        <p:spPr/>
        <p:txBody>
          <a:bodyPr/>
          <a:lstStyle/>
          <a:p>
            <a:fld id="{29AE8259-5F1B-479B-AF3F-D007D2B008D3}" type="datetimeFigureOut">
              <a:rPr lang="en-GB" smtClean="0"/>
              <a:t>11/03/2025</a:t>
            </a:fld>
            <a:endParaRPr lang="en-GB"/>
          </a:p>
        </p:txBody>
      </p:sp>
      <p:sp>
        <p:nvSpPr>
          <p:cNvPr id="5" name="Footer Placeholder 4">
            <a:extLst>
              <a:ext uri="{FF2B5EF4-FFF2-40B4-BE49-F238E27FC236}">
                <a16:creationId xmlns:a16="http://schemas.microsoft.com/office/drawing/2014/main" id="{6543A4F1-3D1B-5B60-ACDC-CF03F019D3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675252-C454-8B1C-E152-A09AEFF19858}"/>
              </a:ext>
            </a:extLst>
          </p:cNvPr>
          <p:cNvSpPr>
            <a:spLocks noGrp="1"/>
          </p:cNvSpPr>
          <p:nvPr>
            <p:ph type="sldNum" sz="quarter" idx="12"/>
          </p:nvPr>
        </p:nvSpPr>
        <p:spPr/>
        <p:txBody>
          <a:bodyPr/>
          <a:lstStyle/>
          <a:p>
            <a:fld id="{C7A58430-0305-4F61-8D34-8B8489EA62DC}" type="slidenum">
              <a:rPr lang="en-GB" smtClean="0"/>
              <a:t>‹#›</a:t>
            </a:fld>
            <a:endParaRPr lang="en-GB"/>
          </a:p>
        </p:txBody>
      </p:sp>
    </p:spTree>
    <p:extLst>
      <p:ext uri="{BB962C8B-B14F-4D97-AF65-F5344CB8AC3E}">
        <p14:creationId xmlns:p14="http://schemas.microsoft.com/office/powerpoint/2010/main" val="364720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9C894-9CDA-6941-48AB-89FB16A791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7E12E-AA5E-0CE7-C38B-CE712DE07B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4DB657-8B28-18DD-2E37-42976019BDDF}"/>
              </a:ext>
            </a:extLst>
          </p:cNvPr>
          <p:cNvSpPr>
            <a:spLocks noGrp="1"/>
          </p:cNvSpPr>
          <p:nvPr>
            <p:ph type="dt" sz="half" idx="10"/>
          </p:nvPr>
        </p:nvSpPr>
        <p:spPr/>
        <p:txBody>
          <a:bodyPr/>
          <a:lstStyle/>
          <a:p>
            <a:fld id="{29AE8259-5F1B-479B-AF3F-D007D2B008D3}" type="datetimeFigureOut">
              <a:rPr lang="en-GB" smtClean="0"/>
              <a:t>11/03/2025</a:t>
            </a:fld>
            <a:endParaRPr lang="en-GB"/>
          </a:p>
        </p:txBody>
      </p:sp>
      <p:sp>
        <p:nvSpPr>
          <p:cNvPr id="5" name="Footer Placeholder 4">
            <a:extLst>
              <a:ext uri="{FF2B5EF4-FFF2-40B4-BE49-F238E27FC236}">
                <a16:creationId xmlns:a16="http://schemas.microsoft.com/office/drawing/2014/main" id="{D7288314-459C-DBB5-B66A-08E793EA15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6FF6B4-7161-9BE3-490B-D75E8E3E7E87}"/>
              </a:ext>
            </a:extLst>
          </p:cNvPr>
          <p:cNvSpPr>
            <a:spLocks noGrp="1"/>
          </p:cNvSpPr>
          <p:nvPr>
            <p:ph type="sldNum" sz="quarter" idx="12"/>
          </p:nvPr>
        </p:nvSpPr>
        <p:spPr/>
        <p:txBody>
          <a:bodyPr/>
          <a:lstStyle/>
          <a:p>
            <a:fld id="{C7A58430-0305-4F61-8D34-8B8489EA62DC}" type="slidenum">
              <a:rPr lang="en-GB" smtClean="0"/>
              <a:t>‹#›</a:t>
            </a:fld>
            <a:endParaRPr lang="en-GB"/>
          </a:p>
        </p:txBody>
      </p:sp>
    </p:spTree>
    <p:extLst>
      <p:ext uri="{BB962C8B-B14F-4D97-AF65-F5344CB8AC3E}">
        <p14:creationId xmlns:p14="http://schemas.microsoft.com/office/powerpoint/2010/main" val="682181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8153-C632-1881-89BE-94F375379E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459F14-7580-0E4B-FBE0-4B53B68AA8D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8E7D06-CD08-9536-76B5-6F667FE4BCE5}"/>
              </a:ext>
            </a:extLst>
          </p:cNvPr>
          <p:cNvSpPr>
            <a:spLocks noGrp="1"/>
          </p:cNvSpPr>
          <p:nvPr>
            <p:ph type="dt" sz="half" idx="10"/>
          </p:nvPr>
        </p:nvSpPr>
        <p:spPr/>
        <p:txBody>
          <a:bodyPr/>
          <a:lstStyle/>
          <a:p>
            <a:fld id="{29AE8259-5F1B-479B-AF3F-D007D2B008D3}" type="datetimeFigureOut">
              <a:rPr lang="en-GB" smtClean="0"/>
              <a:t>11/03/2025</a:t>
            </a:fld>
            <a:endParaRPr lang="en-GB"/>
          </a:p>
        </p:txBody>
      </p:sp>
      <p:sp>
        <p:nvSpPr>
          <p:cNvPr id="5" name="Footer Placeholder 4">
            <a:extLst>
              <a:ext uri="{FF2B5EF4-FFF2-40B4-BE49-F238E27FC236}">
                <a16:creationId xmlns:a16="http://schemas.microsoft.com/office/drawing/2014/main" id="{C5712F2C-F60F-528B-B800-7123FD37D3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5471E9-E797-4466-BD9F-FCABBCE15882}"/>
              </a:ext>
            </a:extLst>
          </p:cNvPr>
          <p:cNvSpPr>
            <a:spLocks noGrp="1"/>
          </p:cNvSpPr>
          <p:nvPr>
            <p:ph type="sldNum" sz="quarter" idx="12"/>
          </p:nvPr>
        </p:nvSpPr>
        <p:spPr/>
        <p:txBody>
          <a:bodyPr/>
          <a:lstStyle/>
          <a:p>
            <a:fld id="{C7A58430-0305-4F61-8D34-8B8489EA62DC}" type="slidenum">
              <a:rPr lang="en-GB" smtClean="0"/>
              <a:t>‹#›</a:t>
            </a:fld>
            <a:endParaRPr lang="en-GB"/>
          </a:p>
        </p:txBody>
      </p:sp>
    </p:spTree>
    <p:extLst>
      <p:ext uri="{BB962C8B-B14F-4D97-AF65-F5344CB8AC3E}">
        <p14:creationId xmlns:p14="http://schemas.microsoft.com/office/powerpoint/2010/main" val="167587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2E363-14F5-60E8-121F-5EC3690EE0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5B8285-7C62-922A-448A-47F306DFEA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B52478-FB2E-7FAA-BF6B-699EDE2BCC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22E585-5F58-76D8-9344-CFF9FFEC92FC}"/>
              </a:ext>
            </a:extLst>
          </p:cNvPr>
          <p:cNvSpPr>
            <a:spLocks noGrp="1"/>
          </p:cNvSpPr>
          <p:nvPr>
            <p:ph type="dt" sz="half" idx="10"/>
          </p:nvPr>
        </p:nvSpPr>
        <p:spPr/>
        <p:txBody>
          <a:bodyPr/>
          <a:lstStyle/>
          <a:p>
            <a:fld id="{29AE8259-5F1B-479B-AF3F-D007D2B008D3}" type="datetimeFigureOut">
              <a:rPr lang="en-GB" smtClean="0"/>
              <a:t>11/03/2025</a:t>
            </a:fld>
            <a:endParaRPr lang="en-GB"/>
          </a:p>
        </p:txBody>
      </p:sp>
      <p:sp>
        <p:nvSpPr>
          <p:cNvPr id="6" name="Footer Placeholder 5">
            <a:extLst>
              <a:ext uri="{FF2B5EF4-FFF2-40B4-BE49-F238E27FC236}">
                <a16:creationId xmlns:a16="http://schemas.microsoft.com/office/drawing/2014/main" id="{0F367E7B-091F-3280-ADFD-8DA9115B8C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42C715-91C4-38C3-CF73-70BB73E934B5}"/>
              </a:ext>
            </a:extLst>
          </p:cNvPr>
          <p:cNvSpPr>
            <a:spLocks noGrp="1"/>
          </p:cNvSpPr>
          <p:nvPr>
            <p:ph type="sldNum" sz="quarter" idx="12"/>
          </p:nvPr>
        </p:nvSpPr>
        <p:spPr/>
        <p:txBody>
          <a:bodyPr/>
          <a:lstStyle/>
          <a:p>
            <a:fld id="{C7A58430-0305-4F61-8D34-8B8489EA62DC}" type="slidenum">
              <a:rPr lang="en-GB" smtClean="0"/>
              <a:t>‹#›</a:t>
            </a:fld>
            <a:endParaRPr lang="en-GB"/>
          </a:p>
        </p:txBody>
      </p:sp>
    </p:spTree>
    <p:extLst>
      <p:ext uri="{BB962C8B-B14F-4D97-AF65-F5344CB8AC3E}">
        <p14:creationId xmlns:p14="http://schemas.microsoft.com/office/powerpoint/2010/main" val="171126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7D489-391F-8CBA-5E36-CB7FB2A58C6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1DBECB-A6CA-594C-3734-9F441C5C12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E9645A-9C13-DDEB-88FC-52DECD1B5B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ADE375-101D-B317-6C8A-046468BAAB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1EB22-1061-D1EC-4B7D-F2BE21FE2E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0E501A-66E9-1D79-47C0-F87029EE6D5D}"/>
              </a:ext>
            </a:extLst>
          </p:cNvPr>
          <p:cNvSpPr>
            <a:spLocks noGrp="1"/>
          </p:cNvSpPr>
          <p:nvPr>
            <p:ph type="dt" sz="half" idx="10"/>
          </p:nvPr>
        </p:nvSpPr>
        <p:spPr/>
        <p:txBody>
          <a:bodyPr/>
          <a:lstStyle/>
          <a:p>
            <a:fld id="{29AE8259-5F1B-479B-AF3F-D007D2B008D3}" type="datetimeFigureOut">
              <a:rPr lang="en-GB" smtClean="0"/>
              <a:t>11/03/2025</a:t>
            </a:fld>
            <a:endParaRPr lang="en-GB"/>
          </a:p>
        </p:txBody>
      </p:sp>
      <p:sp>
        <p:nvSpPr>
          <p:cNvPr id="8" name="Footer Placeholder 7">
            <a:extLst>
              <a:ext uri="{FF2B5EF4-FFF2-40B4-BE49-F238E27FC236}">
                <a16:creationId xmlns:a16="http://schemas.microsoft.com/office/drawing/2014/main" id="{0743673C-C0A5-65F5-6563-F7590F9748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008FE4-D4A9-8945-583B-70AA631A0CF7}"/>
              </a:ext>
            </a:extLst>
          </p:cNvPr>
          <p:cNvSpPr>
            <a:spLocks noGrp="1"/>
          </p:cNvSpPr>
          <p:nvPr>
            <p:ph type="sldNum" sz="quarter" idx="12"/>
          </p:nvPr>
        </p:nvSpPr>
        <p:spPr/>
        <p:txBody>
          <a:bodyPr/>
          <a:lstStyle/>
          <a:p>
            <a:fld id="{C7A58430-0305-4F61-8D34-8B8489EA62DC}" type="slidenum">
              <a:rPr lang="en-GB" smtClean="0"/>
              <a:t>‹#›</a:t>
            </a:fld>
            <a:endParaRPr lang="en-GB"/>
          </a:p>
        </p:txBody>
      </p:sp>
    </p:spTree>
    <p:extLst>
      <p:ext uri="{BB962C8B-B14F-4D97-AF65-F5344CB8AC3E}">
        <p14:creationId xmlns:p14="http://schemas.microsoft.com/office/powerpoint/2010/main" val="3215628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94B6-8455-A979-8440-F7C37077A3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F09968-DF4B-418E-C6AD-617F9D79092D}"/>
              </a:ext>
            </a:extLst>
          </p:cNvPr>
          <p:cNvSpPr>
            <a:spLocks noGrp="1"/>
          </p:cNvSpPr>
          <p:nvPr>
            <p:ph type="dt" sz="half" idx="10"/>
          </p:nvPr>
        </p:nvSpPr>
        <p:spPr/>
        <p:txBody>
          <a:bodyPr/>
          <a:lstStyle/>
          <a:p>
            <a:fld id="{29AE8259-5F1B-479B-AF3F-D007D2B008D3}" type="datetimeFigureOut">
              <a:rPr lang="en-GB" smtClean="0"/>
              <a:t>11/03/2025</a:t>
            </a:fld>
            <a:endParaRPr lang="en-GB"/>
          </a:p>
        </p:txBody>
      </p:sp>
      <p:sp>
        <p:nvSpPr>
          <p:cNvPr id="4" name="Footer Placeholder 3">
            <a:extLst>
              <a:ext uri="{FF2B5EF4-FFF2-40B4-BE49-F238E27FC236}">
                <a16:creationId xmlns:a16="http://schemas.microsoft.com/office/drawing/2014/main" id="{D31219AA-1A41-03B0-DCF4-180B00E32E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8B97F19-B3D5-5F50-638C-6068D336BD1C}"/>
              </a:ext>
            </a:extLst>
          </p:cNvPr>
          <p:cNvSpPr>
            <a:spLocks noGrp="1"/>
          </p:cNvSpPr>
          <p:nvPr>
            <p:ph type="sldNum" sz="quarter" idx="12"/>
          </p:nvPr>
        </p:nvSpPr>
        <p:spPr/>
        <p:txBody>
          <a:bodyPr/>
          <a:lstStyle/>
          <a:p>
            <a:fld id="{C7A58430-0305-4F61-8D34-8B8489EA62DC}" type="slidenum">
              <a:rPr lang="en-GB" smtClean="0"/>
              <a:t>‹#›</a:t>
            </a:fld>
            <a:endParaRPr lang="en-GB"/>
          </a:p>
        </p:txBody>
      </p:sp>
    </p:spTree>
    <p:extLst>
      <p:ext uri="{BB962C8B-B14F-4D97-AF65-F5344CB8AC3E}">
        <p14:creationId xmlns:p14="http://schemas.microsoft.com/office/powerpoint/2010/main" val="10003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B0FDFB-6978-DD8B-8DA0-112F12050D98}"/>
              </a:ext>
            </a:extLst>
          </p:cNvPr>
          <p:cNvSpPr>
            <a:spLocks noGrp="1"/>
          </p:cNvSpPr>
          <p:nvPr>
            <p:ph type="dt" sz="half" idx="10"/>
          </p:nvPr>
        </p:nvSpPr>
        <p:spPr/>
        <p:txBody>
          <a:bodyPr/>
          <a:lstStyle/>
          <a:p>
            <a:fld id="{29AE8259-5F1B-479B-AF3F-D007D2B008D3}" type="datetimeFigureOut">
              <a:rPr lang="en-GB" smtClean="0"/>
              <a:t>11/03/2025</a:t>
            </a:fld>
            <a:endParaRPr lang="en-GB"/>
          </a:p>
        </p:txBody>
      </p:sp>
      <p:sp>
        <p:nvSpPr>
          <p:cNvPr id="3" name="Footer Placeholder 2">
            <a:extLst>
              <a:ext uri="{FF2B5EF4-FFF2-40B4-BE49-F238E27FC236}">
                <a16:creationId xmlns:a16="http://schemas.microsoft.com/office/drawing/2014/main" id="{01BDD031-2B6A-16C0-DBED-12BA9F104E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F79790-8CF2-13BF-ED3E-A5977533EF5A}"/>
              </a:ext>
            </a:extLst>
          </p:cNvPr>
          <p:cNvSpPr>
            <a:spLocks noGrp="1"/>
          </p:cNvSpPr>
          <p:nvPr>
            <p:ph type="sldNum" sz="quarter" idx="12"/>
          </p:nvPr>
        </p:nvSpPr>
        <p:spPr/>
        <p:txBody>
          <a:bodyPr/>
          <a:lstStyle/>
          <a:p>
            <a:fld id="{C7A58430-0305-4F61-8D34-8B8489EA62DC}" type="slidenum">
              <a:rPr lang="en-GB" smtClean="0"/>
              <a:t>‹#›</a:t>
            </a:fld>
            <a:endParaRPr lang="en-GB"/>
          </a:p>
        </p:txBody>
      </p:sp>
    </p:spTree>
    <p:extLst>
      <p:ext uri="{BB962C8B-B14F-4D97-AF65-F5344CB8AC3E}">
        <p14:creationId xmlns:p14="http://schemas.microsoft.com/office/powerpoint/2010/main" val="382244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C0C1-0298-B8A9-B256-20D7084D0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83DF6C-D2CF-ECD1-AB7A-D87D7A081D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31AFCB4-536A-B061-9DC0-8D5CC5DBD1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17F568-9BE9-2637-9988-F898788A4C7E}"/>
              </a:ext>
            </a:extLst>
          </p:cNvPr>
          <p:cNvSpPr>
            <a:spLocks noGrp="1"/>
          </p:cNvSpPr>
          <p:nvPr>
            <p:ph type="dt" sz="half" idx="10"/>
          </p:nvPr>
        </p:nvSpPr>
        <p:spPr/>
        <p:txBody>
          <a:bodyPr/>
          <a:lstStyle/>
          <a:p>
            <a:fld id="{29AE8259-5F1B-479B-AF3F-D007D2B008D3}" type="datetimeFigureOut">
              <a:rPr lang="en-GB" smtClean="0"/>
              <a:t>11/03/2025</a:t>
            </a:fld>
            <a:endParaRPr lang="en-GB"/>
          </a:p>
        </p:txBody>
      </p:sp>
      <p:sp>
        <p:nvSpPr>
          <p:cNvPr id="6" name="Footer Placeholder 5">
            <a:extLst>
              <a:ext uri="{FF2B5EF4-FFF2-40B4-BE49-F238E27FC236}">
                <a16:creationId xmlns:a16="http://schemas.microsoft.com/office/drawing/2014/main" id="{A24FD183-C718-434C-9DE4-298092EA1F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B02174-78D3-E027-F42D-B80B36533E67}"/>
              </a:ext>
            </a:extLst>
          </p:cNvPr>
          <p:cNvSpPr>
            <a:spLocks noGrp="1"/>
          </p:cNvSpPr>
          <p:nvPr>
            <p:ph type="sldNum" sz="quarter" idx="12"/>
          </p:nvPr>
        </p:nvSpPr>
        <p:spPr/>
        <p:txBody>
          <a:bodyPr/>
          <a:lstStyle/>
          <a:p>
            <a:fld id="{C7A58430-0305-4F61-8D34-8B8489EA62DC}" type="slidenum">
              <a:rPr lang="en-GB" smtClean="0"/>
              <a:t>‹#›</a:t>
            </a:fld>
            <a:endParaRPr lang="en-GB"/>
          </a:p>
        </p:txBody>
      </p:sp>
    </p:spTree>
    <p:extLst>
      <p:ext uri="{BB962C8B-B14F-4D97-AF65-F5344CB8AC3E}">
        <p14:creationId xmlns:p14="http://schemas.microsoft.com/office/powerpoint/2010/main" val="209271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FC12-FF12-08BE-15DA-7BE834B3A5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77E8989-51BE-9D65-73AC-860B1492FA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729D36-CD98-D8C9-AB05-275CB6A1D0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4F0DF6-DBFF-5BEA-78F7-93EB61C0A321}"/>
              </a:ext>
            </a:extLst>
          </p:cNvPr>
          <p:cNvSpPr>
            <a:spLocks noGrp="1"/>
          </p:cNvSpPr>
          <p:nvPr>
            <p:ph type="dt" sz="half" idx="10"/>
          </p:nvPr>
        </p:nvSpPr>
        <p:spPr/>
        <p:txBody>
          <a:bodyPr/>
          <a:lstStyle/>
          <a:p>
            <a:fld id="{29AE8259-5F1B-479B-AF3F-D007D2B008D3}" type="datetimeFigureOut">
              <a:rPr lang="en-GB" smtClean="0"/>
              <a:t>11/03/2025</a:t>
            </a:fld>
            <a:endParaRPr lang="en-GB"/>
          </a:p>
        </p:txBody>
      </p:sp>
      <p:sp>
        <p:nvSpPr>
          <p:cNvPr id="6" name="Footer Placeholder 5">
            <a:extLst>
              <a:ext uri="{FF2B5EF4-FFF2-40B4-BE49-F238E27FC236}">
                <a16:creationId xmlns:a16="http://schemas.microsoft.com/office/drawing/2014/main" id="{D908822D-F417-E9DA-B28F-268D6D1827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B0D34D-4238-3415-5156-08C43DAD2404}"/>
              </a:ext>
            </a:extLst>
          </p:cNvPr>
          <p:cNvSpPr>
            <a:spLocks noGrp="1"/>
          </p:cNvSpPr>
          <p:nvPr>
            <p:ph type="sldNum" sz="quarter" idx="12"/>
          </p:nvPr>
        </p:nvSpPr>
        <p:spPr/>
        <p:txBody>
          <a:bodyPr/>
          <a:lstStyle/>
          <a:p>
            <a:fld id="{C7A58430-0305-4F61-8D34-8B8489EA62DC}" type="slidenum">
              <a:rPr lang="en-GB" smtClean="0"/>
              <a:t>‹#›</a:t>
            </a:fld>
            <a:endParaRPr lang="en-GB"/>
          </a:p>
        </p:txBody>
      </p:sp>
    </p:spTree>
    <p:extLst>
      <p:ext uri="{BB962C8B-B14F-4D97-AF65-F5344CB8AC3E}">
        <p14:creationId xmlns:p14="http://schemas.microsoft.com/office/powerpoint/2010/main" val="2755612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D27D02-B202-9A97-732B-C0C966B10B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2CB2EA-FA8F-E4B5-15C5-56EE76B12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CA1F34-1EE8-8061-F6A6-BA4598BE3F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9AE8259-5F1B-479B-AF3F-D007D2B008D3}" type="datetimeFigureOut">
              <a:rPr lang="en-GB" smtClean="0"/>
              <a:t>11/03/2025</a:t>
            </a:fld>
            <a:endParaRPr lang="en-GB"/>
          </a:p>
        </p:txBody>
      </p:sp>
      <p:sp>
        <p:nvSpPr>
          <p:cNvPr id="5" name="Footer Placeholder 4">
            <a:extLst>
              <a:ext uri="{FF2B5EF4-FFF2-40B4-BE49-F238E27FC236}">
                <a16:creationId xmlns:a16="http://schemas.microsoft.com/office/drawing/2014/main" id="{24D5118B-2BC4-4987-0970-E76C7DD685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73E05C8-A516-13F5-A649-579A792C50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7A58430-0305-4F61-8D34-8B8489EA62DC}" type="slidenum">
              <a:rPr lang="en-GB" smtClean="0"/>
              <a:t>‹#›</a:t>
            </a:fld>
            <a:endParaRPr lang="en-GB"/>
          </a:p>
        </p:txBody>
      </p:sp>
    </p:spTree>
    <p:extLst>
      <p:ext uri="{BB962C8B-B14F-4D97-AF65-F5344CB8AC3E}">
        <p14:creationId xmlns:p14="http://schemas.microsoft.com/office/powerpoint/2010/main" val="3248271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AD180-4B34-28F6-064C-BD841E014B28}"/>
              </a:ext>
            </a:extLst>
          </p:cNvPr>
          <p:cNvSpPr>
            <a:spLocks noGrp="1"/>
          </p:cNvSpPr>
          <p:nvPr>
            <p:ph type="ctrTitle"/>
          </p:nvPr>
        </p:nvSpPr>
        <p:spPr>
          <a:xfrm>
            <a:off x="2441628" y="1140582"/>
            <a:ext cx="10599398" cy="2070965"/>
          </a:xfrm>
        </p:spPr>
        <p:txBody>
          <a:bodyPr/>
          <a:lstStyle/>
          <a:p>
            <a:endParaRPr lang="en-GB" dirty="0"/>
          </a:p>
        </p:txBody>
      </p:sp>
      <p:sp>
        <p:nvSpPr>
          <p:cNvPr id="3" name="Subtitle 2">
            <a:extLst>
              <a:ext uri="{FF2B5EF4-FFF2-40B4-BE49-F238E27FC236}">
                <a16:creationId xmlns:a16="http://schemas.microsoft.com/office/drawing/2014/main" id="{A57E68E1-1337-EF69-B185-A85179DB19AB}"/>
              </a:ext>
            </a:extLst>
          </p:cNvPr>
          <p:cNvSpPr>
            <a:spLocks noGrp="1"/>
          </p:cNvSpPr>
          <p:nvPr>
            <p:ph type="subTitle" idx="1"/>
          </p:nvPr>
        </p:nvSpPr>
        <p:spPr/>
        <p:txBody>
          <a:bodyPr/>
          <a:lstStyle/>
          <a:p>
            <a:endParaRPr lang="en-GB"/>
          </a:p>
        </p:txBody>
      </p:sp>
      <p:pic>
        <p:nvPicPr>
          <p:cNvPr id="9218" name="Picture 2" descr="A MATTER OF LIFE AND DEATH | British pressbook">
            <a:extLst>
              <a:ext uri="{FF2B5EF4-FFF2-40B4-BE49-F238E27FC236}">
                <a16:creationId xmlns:a16="http://schemas.microsoft.com/office/drawing/2014/main" id="{2908993E-E7E1-FF89-DCA9-7966388DB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116" y="370725"/>
            <a:ext cx="9743767" cy="611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633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09043-6CD6-A4E1-7692-D44713D9E1AF}"/>
              </a:ext>
            </a:extLst>
          </p:cNvPr>
          <p:cNvSpPr>
            <a:spLocks noGrp="1"/>
          </p:cNvSpPr>
          <p:nvPr>
            <p:ph type="title"/>
          </p:nvPr>
        </p:nvSpPr>
        <p:spPr/>
        <p:txBody>
          <a:bodyPr/>
          <a:lstStyle/>
          <a:p>
            <a:endParaRPr lang="en-GB"/>
          </a:p>
        </p:txBody>
      </p:sp>
      <p:pic>
        <p:nvPicPr>
          <p:cNvPr id="1026" name="Picture 2">
            <a:extLst>
              <a:ext uri="{FF2B5EF4-FFF2-40B4-BE49-F238E27FC236}">
                <a16:creationId xmlns:a16="http://schemas.microsoft.com/office/drawing/2014/main" id="{859687D0-C619-9E8A-3B36-AD3EF44D4F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9831" y="365125"/>
            <a:ext cx="6222488" cy="622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42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41608-F040-77F6-6C0C-003FC10167E4}"/>
              </a:ext>
            </a:extLst>
          </p:cNvPr>
          <p:cNvSpPr>
            <a:spLocks noGrp="1"/>
          </p:cNvSpPr>
          <p:nvPr>
            <p:ph type="title"/>
          </p:nvPr>
        </p:nvSpPr>
        <p:spPr/>
        <p:txBody>
          <a:bodyPr/>
          <a:lstStyle/>
          <a:p>
            <a:endParaRPr lang="en-GB"/>
          </a:p>
        </p:txBody>
      </p:sp>
      <p:pic>
        <p:nvPicPr>
          <p:cNvPr id="2050" name="Picture 2" descr="Revelation 14 - Holy Bible English - BibleWordings.com">
            <a:extLst>
              <a:ext uri="{FF2B5EF4-FFF2-40B4-BE49-F238E27FC236}">
                <a16:creationId xmlns:a16="http://schemas.microsoft.com/office/drawing/2014/main" id="{32053070-F0BF-48D2-18F5-FB6A6AB1DE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2857" y="187774"/>
            <a:ext cx="6702149" cy="635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551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42F71-46D9-15DD-D759-494BC569FF80}"/>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D2184E03-61D8-78BD-19FF-C208F11D6755}"/>
              </a:ext>
            </a:extLst>
          </p:cNvPr>
          <p:cNvGraphicFramePr>
            <a:graphicFrameLocks noGrp="1"/>
          </p:cNvGraphicFramePr>
          <p:nvPr>
            <p:ph idx="1"/>
            <p:extLst>
              <p:ext uri="{D42A27DB-BD31-4B8C-83A1-F6EECF244321}">
                <p14:modId xmlns:p14="http://schemas.microsoft.com/office/powerpoint/2010/main" val="1400177434"/>
              </p:ext>
            </p:extLst>
          </p:nvPr>
        </p:nvGraphicFramePr>
        <p:xfrm>
          <a:off x="769374" y="2081265"/>
          <a:ext cx="10515600" cy="1045394"/>
        </p:xfrm>
        <a:graphic>
          <a:graphicData uri="http://schemas.openxmlformats.org/drawingml/2006/table">
            <a:tbl>
              <a:tblPr firstRow="1" bandRow="1">
                <a:tableStyleId>{5C22544A-7EE6-4342-B048-85BDC9FD1C3A}</a:tableStyleId>
              </a:tblPr>
              <a:tblGrid>
                <a:gridCol w="5247968">
                  <a:extLst>
                    <a:ext uri="{9D8B030D-6E8A-4147-A177-3AD203B41FA5}">
                      <a16:colId xmlns:a16="http://schemas.microsoft.com/office/drawing/2014/main" val="2521508984"/>
                    </a:ext>
                  </a:extLst>
                </a:gridCol>
                <a:gridCol w="5267632">
                  <a:extLst>
                    <a:ext uri="{9D8B030D-6E8A-4147-A177-3AD203B41FA5}">
                      <a16:colId xmlns:a16="http://schemas.microsoft.com/office/drawing/2014/main" val="1020138814"/>
                    </a:ext>
                  </a:extLst>
                </a:gridCol>
              </a:tblGrid>
              <a:tr h="1045394">
                <a:tc>
                  <a:txBody>
                    <a:bodyPr/>
                    <a:lstStyle/>
                    <a:p>
                      <a:r>
                        <a:rPr lang="en-GB" sz="5400" dirty="0"/>
                        <a:t>Die in your sins</a:t>
                      </a:r>
                    </a:p>
                  </a:txBody>
                  <a:tcPr/>
                </a:tc>
                <a:tc>
                  <a:txBody>
                    <a:bodyPr/>
                    <a:lstStyle/>
                    <a:p>
                      <a:r>
                        <a:rPr lang="en-GB" sz="5400" dirty="0"/>
                        <a:t>Die in the Lord</a:t>
                      </a:r>
                    </a:p>
                  </a:txBody>
                  <a:tcPr/>
                </a:tc>
                <a:extLst>
                  <a:ext uri="{0D108BD9-81ED-4DB2-BD59-A6C34878D82A}">
                    <a16:rowId xmlns:a16="http://schemas.microsoft.com/office/drawing/2014/main" val="94825418"/>
                  </a:ext>
                </a:extLst>
              </a:tr>
            </a:tbl>
          </a:graphicData>
        </a:graphic>
      </p:graphicFrame>
    </p:spTree>
    <p:extLst>
      <p:ext uri="{BB962C8B-B14F-4D97-AF65-F5344CB8AC3E}">
        <p14:creationId xmlns:p14="http://schemas.microsoft.com/office/powerpoint/2010/main" val="1023436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75CCB-7B4B-C9E2-BC6F-58C80EAB4C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5A95A5-4CC6-19F1-9FC6-A733F3ED02C6}"/>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9B4A988F-E256-8EDC-1019-8E05C10C2E53}"/>
              </a:ext>
            </a:extLst>
          </p:cNvPr>
          <p:cNvGraphicFramePr>
            <a:graphicFrameLocks noGrp="1"/>
          </p:cNvGraphicFramePr>
          <p:nvPr>
            <p:ph idx="1"/>
            <p:extLst>
              <p:ext uri="{D42A27DB-BD31-4B8C-83A1-F6EECF244321}">
                <p14:modId xmlns:p14="http://schemas.microsoft.com/office/powerpoint/2010/main" val="1336092122"/>
              </p:ext>
            </p:extLst>
          </p:nvPr>
        </p:nvGraphicFramePr>
        <p:xfrm>
          <a:off x="769374" y="640080"/>
          <a:ext cx="10515600" cy="5374640"/>
        </p:xfrm>
        <a:graphic>
          <a:graphicData uri="http://schemas.openxmlformats.org/drawingml/2006/table">
            <a:tbl>
              <a:tblPr firstRow="1" bandRow="1">
                <a:tableStyleId>{5C22544A-7EE6-4342-B048-85BDC9FD1C3A}</a:tableStyleId>
              </a:tblPr>
              <a:tblGrid>
                <a:gridCol w="5247968">
                  <a:extLst>
                    <a:ext uri="{9D8B030D-6E8A-4147-A177-3AD203B41FA5}">
                      <a16:colId xmlns:a16="http://schemas.microsoft.com/office/drawing/2014/main" val="2521508984"/>
                    </a:ext>
                  </a:extLst>
                </a:gridCol>
                <a:gridCol w="5267632">
                  <a:extLst>
                    <a:ext uri="{9D8B030D-6E8A-4147-A177-3AD203B41FA5}">
                      <a16:colId xmlns:a16="http://schemas.microsoft.com/office/drawing/2014/main" val="1020138814"/>
                    </a:ext>
                  </a:extLst>
                </a:gridCol>
              </a:tblGrid>
              <a:tr h="5374640">
                <a:tc>
                  <a:txBody>
                    <a:bodyPr/>
                    <a:lstStyle/>
                    <a:p>
                      <a:r>
                        <a:rPr lang="en-GB" sz="5400" dirty="0"/>
                        <a:t>Die in your sins</a:t>
                      </a:r>
                    </a:p>
                    <a:p>
                      <a:r>
                        <a:rPr lang="en-GB" sz="1800" b="0" i="0" kern="1200" dirty="0">
                          <a:solidFill>
                            <a:schemeClr val="lt1"/>
                          </a:solidFill>
                          <a:effectLst/>
                          <a:latin typeface="+mn-lt"/>
                          <a:ea typeface="+mn-ea"/>
                          <a:cs typeface="+mn-cs"/>
                        </a:rPr>
                        <a:t> </a:t>
                      </a:r>
                      <a:r>
                        <a:rPr lang="en-GB" sz="3600" b="0" i="0" kern="1200" dirty="0">
                          <a:solidFill>
                            <a:schemeClr val="lt1"/>
                          </a:solidFill>
                          <a:effectLst/>
                          <a:latin typeface="+mn-lt"/>
                          <a:ea typeface="+mn-ea"/>
                          <a:cs typeface="+mn-cs"/>
                        </a:rPr>
                        <a:t>They will be thrown outside, into the darkness, where there will be weeping and gnashing of teeth.</a:t>
                      </a:r>
                      <a:endParaRPr lang="en-GB" sz="3600" dirty="0"/>
                    </a:p>
                  </a:txBody>
                  <a:tcPr/>
                </a:tc>
                <a:tc>
                  <a:txBody>
                    <a:bodyPr/>
                    <a:lstStyle/>
                    <a:p>
                      <a:r>
                        <a:rPr lang="en-GB" sz="5400" dirty="0"/>
                        <a:t>Die in the Lord</a:t>
                      </a:r>
                    </a:p>
                    <a:p>
                      <a:r>
                        <a:rPr lang="en-GB" sz="3600" b="0" i="0" kern="1200" dirty="0">
                          <a:solidFill>
                            <a:schemeClr val="lt1"/>
                          </a:solidFill>
                          <a:effectLst/>
                          <a:latin typeface="+mn-lt"/>
                          <a:ea typeface="+mn-ea"/>
                          <a:cs typeface="+mn-cs"/>
                        </a:rPr>
                        <a:t>No eye has seen, what no ear has heard,</a:t>
                      </a:r>
                      <a:br>
                        <a:rPr lang="en-GB" sz="3600" dirty="0"/>
                      </a:br>
                      <a:r>
                        <a:rPr lang="en-GB" sz="3600" b="0" i="0" kern="1200" dirty="0">
                          <a:solidFill>
                            <a:schemeClr val="lt1"/>
                          </a:solidFill>
                          <a:effectLst/>
                          <a:latin typeface="+mn-lt"/>
                          <a:ea typeface="+mn-ea"/>
                          <a:cs typeface="+mn-cs"/>
                        </a:rPr>
                        <a:t>and what no human mind has conceived -</a:t>
                      </a:r>
                      <a:br>
                        <a:rPr lang="en-GB" sz="3600" dirty="0"/>
                      </a:br>
                      <a:r>
                        <a:rPr lang="en-GB" sz="3600" b="0" i="0" kern="1200" dirty="0">
                          <a:solidFill>
                            <a:schemeClr val="lt1"/>
                          </a:solidFill>
                          <a:effectLst/>
                          <a:latin typeface="+mn-lt"/>
                          <a:ea typeface="+mn-ea"/>
                          <a:cs typeface="+mn-cs"/>
                        </a:rPr>
                        <a:t> the things God has prepared for those who love him</a:t>
                      </a:r>
                      <a:endParaRPr lang="en-GB" sz="3600" dirty="0"/>
                    </a:p>
                  </a:txBody>
                  <a:tcPr/>
                </a:tc>
                <a:extLst>
                  <a:ext uri="{0D108BD9-81ED-4DB2-BD59-A6C34878D82A}">
                    <a16:rowId xmlns:a16="http://schemas.microsoft.com/office/drawing/2014/main" val="94825418"/>
                  </a:ext>
                </a:extLst>
              </a:tr>
            </a:tbl>
          </a:graphicData>
        </a:graphic>
      </p:graphicFrame>
    </p:spTree>
    <p:extLst>
      <p:ext uri="{BB962C8B-B14F-4D97-AF65-F5344CB8AC3E}">
        <p14:creationId xmlns:p14="http://schemas.microsoft.com/office/powerpoint/2010/main" val="2768196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4E2E3-D30F-D60B-910F-031745518659}"/>
              </a:ext>
            </a:extLst>
          </p:cNvPr>
          <p:cNvSpPr>
            <a:spLocks noGrp="1"/>
          </p:cNvSpPr>
          <p:nvPr>
            <p:ph type="title"/>
          </p:nvPr>
        </p:nvSpPr>
        <p:spPr/>
        <p:txBody>
          <a:bodyPr>
            <a:noAutofit/>
          </a:bodyPr>
          <a:lstStyle/>
          <a:p>
            <a:r>
              <a:rPr lang="en-GB" sz="5400" b="1" dirty="0"/>
              <a:t>What evidence do we have for life after death?</a:t>
            </a:r>
          </a:p>
        </p:txBody>
      </p:sp>
      <p:sp>
        <p:nvSpPr>
          <p:cNvPr id="3" name="Content Placeholder 2">
            <a:extLst>
              <a:ext uri="{FF2B5EF4-FFF2-40B4-BE49-F238E27FC236}">
                <a16:creationId xmlns:a16="http://schemas.microsoft.com/office/drawing/2014/main" id="{B333756B-E61D-F755-942A-E7CF2FE5C288}"/>
              </a:ext>
            </a:extLst>
          </p:cNvPr>
          <p:cNvSpPr>
            <a:spLocks noGrp="1"/>
          </p:cNvSpPr>
          <p:nvPr>
            <p:ph idx="1"/>
          </p:nvPr>
        </p:nvSpPr>
        <p:spPr/>
        <p:txBody>
          <a:bodyPr>
            <a:normAutofit/>
          </a:bodyPr>
          <a:lstStyle/>
          <a:p>
            <a:pPr marL="0" indent="0">
              <a:buNone/>
            </a:pPr>
            <a:r>
              <a:rPr lang="en-GB" sz="2400" b="1" i="0" baseline="30000" dirty="0">
                <a:solidFill>
                  <a:srgbClr val="000000"/>
                </a:solidFill>
                <a:effectLst/>
                <a:latin typeface="system-ui"/>
              </a:rPr>
              <a:t> </a:t>
            </a:r>
            <a:endParaRPr lang="en-GB" sz="3600" dirty="0"/>
          </a:p>
        </p:txBody>
      </p:sp>
      <p:pic>
        <p:nvPicPr>
          <p:cNvPr id="1026" name="Picture 2" descr="Jesus Empty Tomb Wallpapers - Top Free Jesus Empty Tomb Backgrounds ...">
            <a:extLst>
              <a:ext uri="{FF2B5EF4-FFF2-40B4-BE49-F238E27FC236}">
                <a16:creationId xmlns:a16="http://schemas.microsoft.com/office/drawing/2014/main" id="{14722281-80EA-58B3-419A-1A2E2DFC5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040" y="1825625"/>
            <a:ext cx="6847840" cy="513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056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14B75-959B-36D2-2F3B-0DFA9E09D40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DAA54C6-937F-0AEB-F283-834DBD37074D}"/>
              </a:ext>
            </a:extLst>
          </p:cNvPr>
          <p:cNvSpPr>
            <a:spLocks noGrp="1"/>
          </p:cNvSpPr>
          <p:nvPr>
            <p:ph idx="1"/>
          </p:nvPr>
        </p:nvSpPr>
        <p:spPr>
          <a:xfrm>
            <a:off x="838200" y="609600"/>
            <a:ext cx="10515600" cy="5567363"/>
          </a:xfrm>
        </p:spPr>
        <p:txBody>
          <a:bodyPr>
            <a:normAutofit lnSpcReduction="10000"/>
          </a:bodyPr>
          <a:lstStyle/>
          <a:p>
            <a:pPr algn="l">
              <a:buNone/>
            </a:pPr>
            <a:r>
              <a:rPr lang="en-GB" sz="4000" b="1" i="0" dirty="0">
                <a:solidFill>
                  <a:srgbClr val="000000"/>
                </a:solidFill>
                <a:effectLst/>
                <a:latin typeface="system-ui"/>
              </a:rPr>
              <a:t> </a:t>
            </a:r>
            <a:r>
              <a:rPr lang="en-GB" sz="4000" i="0" dirty="0">
                <a:solidFill>
                  <a:srgbClr val="000000"/>
                </a:solidFill>
                <a:effectLst/>
                <a:latin typeface="system-ui"/>
              </a:rPr>
              <a:t>1 Corinthians 15 v 1-8</a:t>
            </a:r>
          </a:p>
          <a:p>
            <a:pPr algn="l">
              <a:buNone/>
            </a:pPr>
            <a:r>
              <a:rPr lang="en-GB" sz="4000" b="0" i="0" dirty="0">
                <a:solidFill>
                  <a:srgbClr val="000000"/>
                </a:solidFill>
                <a:effectLst/>
                <a:latin typeface="system-ui"/>
              </a:rPr>
              <a:t>   Now, brothers, I want to remind you of the gospel I preached to you, which you received and on which you have taken your stand. </a:t>
            </a:r>
            <a:r>
              <a:rPr lang="en-GB" sz="4000" b="1" i="0" baseline="30000" dirty="0">
                <a:solidFill>
                  <a:srgbClr val="000000"/>
                </a:solidFill>
                <a:effectLst/>
                <a:latin typeface="system-ui"/>
              </a:rPr>
              <a:t> </a:t>
            </a:r>
            <a:r>
              <a:rPr lang="en-GB" sz="4000" b="0" i="0" dirty="0">
                <a:solidFill>
                  <a:srgbClr val="000000"/>
                </a:solidFill>
                <a:effectLst/>
                <a:latin typeface="system-ui"/>
              </a:rPr>
              <a:t>By this gospel you are saved, if you hold firmly to the word I preached to you. Otherwise, you have believed in vain.</a:t>
            </a:r>
          </a:p>
          <a:p>
            <a:pPr marL="0" indent="0" algn="l">
              <a:buNone/>
            </a:pPr>
            <a:r>
              <a:rPr lang="en-GB" sz="4000" b="0" i="0" dirty="0">
                <a:solidFill>
                  <a:srgbClr val="000000"/>
                </a:solidFill>
                <a:effectLst/>
                <a:latin typeface="system-ui"/>
              </a:rPr>
              <a:t>For what I received I passed on to you as of first      importance: that Christ died for our sins according to the Scriptures, </a:t>
            </a:r>
          </a:p>
          <a:p>
            <a:endParaRPr lang="en-GB" dirty="0"/>
          </a:p>
        </p:txBody>
      </p:sp>
    </p:spTree>
    <p:extLst>
      <p:ext uri="{BB962C8B-B14F-4D97-AF65-F5344CB8AC3E}">
        <p14:creationId xmlns:p14="http://schemas.microsoft.com/office/powerpoint/2010/main" val="4254519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B8D88-8D81-CC48-3F3B-338BA6065B6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7A3440FB-7B58-8C26-76B9-4A574D28405F}"/>
              </a:ext>
            </a:extLst>
          </p:cNvPr>
          <p:cNvSpPr>
            <a:spLocks noGrp="1"/>
          </p:cNvSpPr>
          <p:nvPr>
            <p:ph idx="1"/>
          </p:nvPr>
        </p:nvSpPr>
        <p:spPr>
          <a:xfrm>
            <a:off x="838200" y="575945"/>
            <a:ext cx="10515600" cy="4351338"/>
          </a:xfrm>
        </p:spPr>
        <p:txBody>
          <a:bodyPr>
            <a:noAutofit/>
          </a:bodyPr>
          <a:lstStyle/>
          <a:p>
            <a:pPr marL="0" indent="0">
              <a:buNone/>
            </a:pPr>
            <a:r>
              <a:rPr lang="en-GB" sz="4000" b="1" i="0" baseline="30000" dirty="0">
                <a:solidFill>
                  <a:srgbClr val="000000"/>
                </a:solidFill>
                <a:effectLst/>
                <a:latin typeface="system-ui"/>
              </a:rPr>
              <a:t> </a:t>
            </a:r>
            <a:r>
              <a:rPr lang="en-GB" sz="4000" b="0" i="0" dirty="0">
                <a:solidFill>
                  <a:srgbClr val="000000"/>
                </a:solidFill>
                <a:effectLst/>
                <a:latin typeface="system-ui"/>
              </a:rPr>
              <a:t>that he was buried, that he was raised on the third day according to the Scriptures, </a:t>
            </a:r>
            <a:r>
              <a:rPr lang="en-GB" sz="4000" b="1" i="0" baseline="30000" dirty="0">
                <a:solidFill>
                  <a:srgbClr val="000000"/>
                </a:solidFill>
                <a:effectLst/>
                <a:latin typeface="system-ui"/>
              </a:rPr>
              <a:t> </a:t>
            </a:r>
            <a:r>
              <a:rPr lang="en-GB" sz="4000" b="0" i="0" dirty="0">
                <a:solidFill>
                  <a:srgbClr val="000000"/>
                </a:solidFill>
                <a:effectLst/>
                <a:latin typeface="system-ui"/>
              </a:rPr>
              <a:t>and that he appeared to Cephas, and then to the Twelve. After that, he appeared to more than five hundred of the brothers and sisters at the same time, most of whom are still living, though some have fallen asleep. </a:t>
            </a:r>
            <a:r>
              <a:rPr lang="en-GB" sz="4000" b="1" i="0" baseline="30000" dirty="0">
                <a:solidFill>
                  <a:srgbClr val="000000"/>
                </a:solidFill>
                <a:effectLst/>
                <a:latin typeface="system-ui"/>
              </a:rPr>
              <a:t> </a:t>
            </a:r>
            <a:r>
              <a:rPr lang="en-GB" sz="4000" b="0" i="0" dirty="0">
                <a:solidFill>
                  <a:srgbClr val="000000"/>
                </a:solidFill>
                <a:effectLst/>
                <a:latin typeface="system-ui"/>
              </a:rPr>
              <a:t>Then he appeared to James, then to all the apostles, </a:t>
            </a:r>
            <a:r>
              <a:rPr lang="en-GB" sz="4000" b="1" i="0" baseline="30000" dirty="0">
                <a:solidFill>
                  <a:srgbClr val="000000"/>
                </a:solidFill>
                <a:effectLst/>
                <a:latin typeface="system-ui"/>
              </a:rPr>
              <a:t> </a:t>
            </a:r>
            <a:r>
              <a:rPr lang="en-GB" sz="4000" b="0" i="0" dirty="0">
                <a:solidFill>
                  <a:srgbClr val="000000"/>
                </a:solidFill>
                <a:effectLst/>
                <a:latin typeface="system-ui"/>
              </a:rPr>
              <a:t>and last of all he appeared to me also, as to one abnormally born.</a:t>
            </a:r>
            <a:endParaRPr lang="en-GB" sz="4000" dirty="0"/>
          </a:p>
        </p:txBody>
      </p:sp>
    </p:spTree>
    <p:extLst>
      <p:ext uri="{BB962C8B-B14F-4D97-AF65-F5344CB8AC3E}">
        <p14:creationId xmlns:p14="http://schemas.microsoft.com/office/powerpoint/2010/main" val="3120684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8E08B-560C-4AD4-CB96-091C09F50F2E}"/>
              </a:ext>
            </a:extLst>
          </p:cNvPr>
          <p:cNvSpPr>
            <a:spLocks noGrp="1"/>
          </p:cNvSpPr>
          <p:nvPr>
            <p:ph type="title"/>
          </p:nvPr>
        </p:nvSpPr>
        <p:spPr/>
        <p:txBody>
          <a:bodyPr/>
          <a:lstStyle/>
          <a:p>
            <a:r>
              <a:rPr lang="en-GB" b="1" dirty="0"/>
              <a:t>How has death been defeated?</a:t>
            </a:r>
          </a:p>
        </p:txBody>
      </p:sp>
      <p:sp>
        <p:nvSpPr>
          <p:cNvPr id="3" name="Content Placeholder 2">
            <a:extLst>
              <a:ext uri="{FF2B5EF4-FFF2-40B4-BE49-F238E27FC236}">
                <a16:creationId xmlns:a16="http://schemas.microsoft.com/office/drawing/2014/main" id="{46E5F306-1A73-993F-9F12-384D523DD4BB}"/>
              </a:ext>
            </a:extLst>
          </p:cNvPr>
          <p:cNvSpPr>
            <a:spLocks noGrp="1"/>
          </p:cNvSpPr>
          <p:nvPr>
            <p:ph idx="1"/>
          </p:nvPr>
        </p:nvSpPr>
        <p:spPr>
          <a:xfrm>
            <a:off x="650240" y="1452880"/>
            <a:ext cx="11206480" cy="4886643"/>
          </a:xfrm>
        </p:spPr>
        <p:txBody>
          <a:bodyPr>
            <a:normAutofit lnSpcReduction="10000"/>
          </a:bodyPr>
          <a:lstStyle/>
          <a:p>
            <a:pPr algn="l">
              <a:buNone/>
            </a:pPr>
            <a:r>
              <a:rPr lang="en-GB" sz="3600" b="0" i="0" dirty="0">
                <a:solidFill>
                  <a:srgbClr val="000000"/>
                </a:solidFill>
                <a:effectLst/>
                <a:latin typeface="system-ui"/>
              </a:rPr>
              <a:t>1 Corinthians 15 v 54-57</a:t>
            </a:r>
          </a:p>
          <a:p>
            <a:pPr algn="l">
              <a:buNone/>
            </a:pPr>
            <a:r>
              <a:rPr lang="en-GB" sz="3600" b="0" i="0" dirty="0">
                <a:solidFill>
                  <a:srgbClr val="000000"/>
                </a:solidFill>
                <a:effectLst/>
                <a:latin typeface="system-ui"/>
              </a:rPr>
              <a:t>When the perishable has been clothed with the imperishable, and the mortal with immortality, then the saying that is written will come true: “</a:t>
            </a:r>
            <a:r>
              <a:rPr lang="en-GB" sz="3600" b="0" i="1" dirty="0">
                <a:solidFill>
                  <a:srgbClr val="000000"/>
                </a:solidFill>
                <a:effectLst/>
                <a:latin typeface="system-ui"/>
              </a:rPr>
              <a:t>Death has been swallowed up in victory.”</a:t>
            </a:r>
          </a:p>
          <a:p>
            <a:pPr algn="l">
              <a:buNone/>
            </a:pPr>
            <a:r>
              <a:rPr lang="en-GB" sz="3600" b="1" i="1" baseline="30000" dirty="0">
                <a:solidFill>
                  <a:srgbClr val="000000"/>
                </a:solidFill>
                <a:latin typeface="system-ui"/>
              </a:rPr>
              <a:t>                              </a:t>
            </a:r>
            <a:r>
              <a:rPr lang="en-GB" sz="3600" b="0" i="1" dirty="0">
                <a:solidFill>
                  <a:srgbClr val="000000"/>
                </a:solidFill>
                <a:effectLst/>
                <a:latin typeface="system-ui"/>
              </a:rPr>
              <a:t>“Where, O death, is your victory?</a:t>
            </a:r>
            <a:br>
              <a:rPr lang="en-GB" sz="3600" b="0" i="1" dirty="0">
                <a:solidFill>
                  <a:srgbClr val="000000"/>
                </a:solidFill>
                <a:effectLst/>
                <a:latin typeface="system-ui"/>
              </a:rPr>
            </a:br>
            <a:r>
              <a:rPr lang="en-GB" sz="3600" b="0" i="1" dirty="0">
                <a:solidFill>
                  <a:srgbClr val="000000"/>
                </a:solidFill>
                <a:effectLst/>
                <a:latin typeface="Courier New" panose="02070309020205020404" pitchFamily="49" charset="0"/>
              </a:rPr>
              <a:t>       </a:t>
            </a:r>
            <a:r>
              <a:rPr lang="en-GB" sz="3600" b="0" i="1" dirty="0">
                <a:solidFill>
                  <a:srgbClr val="000000"/>
                </a:solidFill>
                <a:effectLst/>
                <a:latin typeface="system-ui"/>
              </a:rPr>
              <a:t>Where, O death, is your sting?”</a:t>
            </a:r>
          </a:p>
          <a:p>
            <a:pPr marL="0" indent="0" algn="l">
              <a:buNone/>
            </a:pPr>
            <a:r>
              <a:rPr lang="en-GB" sz="3600" b="1" i="0" baseline="30000" dirty="0">
                <a:solidFill>
                  <a:srgbClr val="000000"/>
                </a:solidFill>
                <a:effectLst/>
                <a:latin typeface="system-ui"/>
              </a:rPr>
              <a:t> </a:t>
            </a:r>
            <a:r>
              <a:rPr lang="en-GB" sz="3600" b="0" i="0" dirty="0">
                <a:solidFill>
                  <a:srgbClr val="000000"/>
                </a:solidFill>
                <a:effectLst/>
                <a:latin typeface="system-ui"/>
              </a:rPr>
              <a:t>The sting of death is sin, and the power of sin is the law. </a:t>
            </a:r>
            <a:r>
              <a:rPr lang="en-GB" sz="3600" b="1" i="0" baseline="30000" dirty="0">
                <a:solidFill>
                  <a:srgbClr val="000000"/>
                </a:solidFill>
                <a:effectLst/>
                <a:latin typeface="system-ui"/>
              </a:rPr>
              <a:t> </a:t>
            </a:r>
            <a:r>
              <a:rPr lang="en-GB" sz="3600" b="0" i="0" dirty="0">
                <a:solidFill>
                  <a:srgbClr val="000000"/>
                </a:solidFill>
                <a:effectLst/>
                <a:latin typeface="system-ui"/>
              </a:rPr>
              <a:t>But thanks be to God! </a:t>
            </a:r>
            <a:r>
              <a:rPr lang="en-GB" sz="3600" b="0" i="1" dirty="0">
                <a:solidFill>
                  <a:srgbClr val="000000"/>
                </a:solidFill>
                <a:effectLst/>
                <a:latin typeface="system-ui"/>
              </a:rPr>
              <a:t>He gives us the victory through our Lord Jesus Christ.</a:t>
            </a:r>
          </a:p>
          <a:p>
            <a:endParaRPr lang="en-GB" dirty="0"/>
          </a:p>
        </p:txBody>
      </p:sp>
    </p:spTree>
    <p:extLst>
      <p:ext uri="{BB962C8B-B14F-4D97-AF65-F5344CB8AC3E}">
        <p14:creationId xmlns:p14="http://schemas.microsoft.com/office/powerpoint/2010/main" val="2261367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39431-C612-5A5A-3B2F-F44BB625DD5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FAB67D0-E8B8-7286-A64B-783D9334A9AD}"/>
              </a:ext>
            </a:extLst>
          </p:cNvPr>
          <p:cNvSpPr>
            <a:spLocks noGrp="1"/>
          </p:cNvSpPr>
          <p:nvPr>
            <p:ph idx="1"/>
          </p:nvPr>
        </p:nvSpPr>
        <p:spPr/>
        <p:txBody>
          <a:bodyPr>
            <a:normAutofit/>
          </a:bodyPr>
          <a:lstStyle/>
          <a:p>
            <a:r>
              <a:rPr lang="en-GB" sz="4400" b="0" i="0" dirty="0">
                <a:solidFill>
                  <a:srgbClr val="000000"/>
                </a:solidFill>
                <a:effectLst/>
                <a:latin typeface="system-ui"/>
              </a:rPr>
              <a:t>Hebrews 2 v 9</a:t>
            </a:r>
          </a:p>
          <a:p>
            <a:r>
              <a:rPr lang="en-GB" sz="4400" i="0" dirty="0">
                <a:solidFill>
                  <a:srgbClr val="000000"/>
                </a:solidFill>
                <a:effectLst/>
                <a:latin typeface="system-ui"/>
              </a:rPr>
              <a:t>But we do see Jesus, who was made lower than the angels for a little while, now crowned with glory and honour because he suffered death, so that by the grace of God he </a:t>
            </a:r>
            <a:r>
              <a:rPr lang="en-GB" sz="4400" i="1" dirty="0">
                <a:solidFill>
                  <a:srgbClr val="000000"/>
                </a:solidFill>
                <a:effectLst/>
                <a:latin typeface="system-ui"/>
              </a:rPr>
              <a:t>might taste death for everyone</a:t>
            </a:r>
            <a:r>
              <a:rPr lang="en-GB" sz="4400" i="0" dirty="0">
                <a:solidFill>
                  <a:srgbClr val="000000"/>
                </a:solidFill>
                <a:effectLst/>
                <a:latin typeface="system-ui"/>
              </a:rPr>
              <a:t>.</a:t>
            </a:r>
            <a:endParaRPr lang="en-GB" sz="4400" dirty="0"/>
          </a:p>
        </p:txBody>
      </p:sp>
    </p:spTree>
    <p:extLst>
      <p:ext uri="{BB962C8B-B14F-4D97-AF65-F5344CB8AC3E}">
        <p14:creationId xmlns:p14="http://schemas.microsoft.com/office/powerpoint/2010/main" val="3684025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AC1A-CCF3-4D11-201D-7FBBAD73DAD2}"/>
              </a:ext>
            </a:extLst>
          </p:cNvPr>
          <p:cNvSpPr>
            <a:spLocks noGrp="1"/>
          </p:cNvSpPr>
          <p:nvPr>
            <p:ph type="title"/>
          </p:nvPr>
        </p:nvSpPr>
        <p:spPr/>
        <p:txBody>
          <a:bodyPr>
            <a:normAutofit/>
          </a:bodyPr>
          <a:lstStyle/>
          <a:p>
            <a:r>
              <a:rPr lang="en-GB" sz="5400" b="1" dirty="0"/>
              <a:t>How can I be sure of eternal life?</a:t>
            </a:r>
          </a:p>
        </p:txBody>
      </p:sp>
      <p:sp>
        <p:nvSpPr>
          <p:cNvPr id="3" name="Content Placeholder 2">
            <a:extLst>
              <a:ext uri="{FF2B5EF4-FFF2-40B4-BE49-F238E27FC236}">
                <a16:creationId xmlns:a16="http://schemas.microsoft.com/office/drawing/2014/main" id="{681E1F3A-891F-CCE2-2718-D540EA118898}"/>
              </a:ext>
            </a:extLst>
          </p:cNvPr>
          <p:cNvSpPr>
            <a:spLocks noGrp="1"/>
          </p:cNvSpPr>
          <p:nvPr>
            <p:ph idx="1"/>
          </p:nvPr>
        </p:nvSpPr>
        <p:spPr>
          <a:xfrm>
            <a:off x="629265" y="1435510"/>
            <a:ext cx="10724535" cy="4741453"/>
          </a:xfrm>
        </p:spPr>
        <p:txBody>
          <a:bodyPr>
            <a:normAutofit/>
          </a:bodyPr>
          <a:lstStyle/>
          <a:p>
            <a:pPr marL="0" indent="0">
              <a:buNone/>
            </a:pPr>
            <a:r>
              <a:rPr lang="en-GB" sz="3600" b="0" i="0" dirty="0">
                <a:solidFill>
                  <a:srgbClr val="000000"/>
                </a:solidFill>
                <a:effectLst/>
                <a:latin typeface="system-ui"/>
              </a:rPr>
              <a:t>John 5 v 24</a:t>
            </a:r>
          </a:p>
          <a:p>
            <a:pPr marL="0" indent="0">
              <a:buNone/>
            </a:pPr>
            <a:r>
              <a:rPr lang="en-GB" sz="3600" b="0" i="0" dirty="0">
                <a:solidFill>
                  <a:srgbClr val="000000"/>
                </a:solidFill>
                <a:effectLst/>
                <a:latin typeface="system-ui"/>
              </a:rPr>
              <a:t>Very truly I tell you, whoever hears my word and believes him who sent me has eternal life and will not be judged but has crossed over from death to life.</a:t>
            </a:r>
          </a:p>
          <a:p>
            <a:pPr marL="0" indent="0">
              <a:buNone/>
            </a:pPr>
            <a:endParaRPr lang="en-GB" sz="3600" dirty="0">
              <a:solidFill>
                <a:srgbClr val="000000"/>
              </a:solidFill>
              <a:latin typeface="system-ui"/>
            </a:endParaRPr>
          </a:p>
          <a:p>
            <a:pPr marL="0" indent="0">
              <a:buNone/>
            </a:pPr>
            <a:r>
              <a:rPr lang="en-GB" sz="3600" b="0" i="0" dirty="0">
                <a:solidFill>
                  <a:srgbClr val="000000"/>
                </a:solidFill>
                <a:effectLst/>
                <a:latin typeface="system-ui"/>
              </a:rPr>
              <a:t>Romans 6 v 23 </a:t>
            </a:r>
          </a:p>
          <a:p>
            <a:pPr marL="0" indent="0">
              <a:buNone/>
            </a:pPr>
            <a:r>
              <a:rPr lang="en-GB" sz="3600" b="0" i="0" dirty="0">
                <a:solidFill>
                  <a:srgbClr val="000000"/>
                </a:solidFill>
                <a:effectLst/>
                <a:latin typeface="system-ui"/>
              </a:rPr>
              <a:t>For the wages of sin is death, but the gift of God is eternal life in Christ Jesus our Lord.</a:t>
            </a:r>
            <a:endParaRPr lang="en-GB" sz="4800" dirty="0"/>
          </a:p>
          <a:p>
            <a:pPr marL="0" indent="0">
              <a:buNone/>
            </a:pPr>
            <a:endParaRPr lang="en-GB" sz="3600" b="0" i="0" dirty="0">
              <a:solidFill>
                <a:srgbClr val="000000"/>
              </a:solidFill>
              <a:effectLst/>
              <a:latin typeface="system-ui"/>
            </a:endParaRPr>
          </a:p>
        </p:txBody>
      </p:sp>
    </p:spTree>
    <p:extLst>
      <p:ext uri="{BB962C8B-B14F-4D97-AF65-F5344CB8AC3E}">
        <p14:creationId xmlns:p14="http://schemas.microsoft.com/office/powerpoint/2010/main" val="1556367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48FC5-3B2D-4C29-82E4-757BB142B886}"/>
              </a:ext>
            </a:extLst>
          </p:cNvPr>
          <p:cNvSpPr>
            <a:spLocks noGrp="1"/>
          </p:cNvSpPr>
          <p:nvPr>
            <p:ph type="title"/>
          </p:nvPr>
        </p:nvSpPr>
        <p:spPr/>
        <p:txBody>
          <a:bodyPr/>
          <a:lstStyle/>
          <a:p>
            <a:endParaRPr lang="en-GB"/>
          </a:p>
        </p:txBody>
      </p:sp>
      <p:pic>
        <p:nvPicPr>
          <p:cNvPr id="7170" name="Picture 2" descr="Cemetery | Definition &amp; Facts | Britannica">
            <a:extLst>
              <a:ext uri="{FF2B5EF4-FFF2-40B4-BE49-F238E27FC236}">
                <a16:creationId xmlns:a16="http://schemas.microsoft.com/office/drawing/2014/main" id="{35A8C76C-D4F3-334E-F938-5FAB4DB6F4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4762" y="537598"/>
            <a:ext cx="8430961" cy="5401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457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FB4C2-20B9-B913-17D2-8F49824A443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F7FF6BE-078E-E5C8-B6E3-5FAB5C31235C}"/>
              </a:ext>
            </a:extLst>
          </p:cNvPr>
          <p:cNvSpPr>
            <a:spLocks noGrp="1"/>
          </p:cNvSpPr>
          <p:nvPr>
            <p:ph idx="1"/>
          </p:nvPr>
        </p:nvSpPr>
        <p:spPr>
          <a:xfrm>
            <a:off x="838200" y="365125"/>
            <a:ext cx="10515600" cy="5124911"/>
          </a:xfrm>
        </p:spPr>
        <p:txBody>
          <a:bodyPr>
            <a:normAutofit lnSpcReduction="10000"/>
          </a:bodyPr>
          <a:lstStyle/>
          <a:p>
            <a:pPr marL="0" indent="0">
              <a:buNone/>
            </a:pPr>
            <a:r>
              <a:rPr lang="en-GB" sz="4000" dirty="0">
                <a:solidFill>
                  <a:srgbClr val="000000"/>
                </a:solidFill>
                <a:latin typeface="system-ui"/>
              </a:rPr>
              <a:t>John 3 v 16</a:t>
            </a:r>
          </a:p>
          <a:p>
            <a:pPr marL="0" indent="0">
              <a:buNone/>
            </a:pPr>
            <a:r>
              <a:rPr lang="en-GB" sz="4000" dirty="0">
                <a:solidFill>
                  <a:srgbClr val="000000"/>
                </a:solidFill>
                <a:latin typeface="system-ui"/>
              </a:rPr>
              <a:t> God so loved the world that he gave his one and only Son, that whoever believes in him shall not perish but have eternal life.</a:t>
            </a:r>
          </a:p>
          <a:p>
            <a:pPr marL="0" indent="0">
              <a:buNone/>
            </a:pPr>
            <a:endParaRPr lang="en-GB" sz="4000" dirty="0"/>
          </a:p>
          <a:p>
            <a:pPr marL="0" indent="0">
              <a:buNone/>
            </a:pPr>
            <a:r>
              <a:rPr lang="en-GB" sz="4000" b="0" i="0" dirty="0">
                <a:solidFill>
                  <a:srgbClr val="000000"/>
                </a:solidFill>
                <a:effectLst/>
                <a:latin typeface="system-ui"/>
              </a:rPr>
              <a:t>John 3 v 36 </a:t>
            </a:r>
          </a:p>
          <a:p>
            <a:pPr marL="0" indent="0">
              <a:buNone/>
            </a:pPr>
            <a:r>
              <a:rPr lang="en-GB" sz="4000" b="0" i="0" dirty="0">
                <a:solidFill>
                  <a:srgbClr val="000000"/>
                </a:solidFill>
                <a:effectLst/>
                <a:latin typeface="system-ui"/>
              </a:rPr>
              <a:t>Whoever believes in the Son has eternal life, but whoever rejects the Son will not see life, for God’s wrath remains on them.</a:t>
            </a:r>
          </a:p>
          <a:p>
            <a:endParaRPr lang="en-GB" sz="2800" dirty="0"/>
          </a:p>
          <a:p>
            <a:endParaRPr lang="en-GB" dirty="0"/>
          </a:p>
        </p:txBody>
      </p:sp>
    </p:spTree>
    <p:extLst>
      <p:ext uri="{BB962C8B-B14F-4D97-AF65-F5344CB8AC3E}">
        <p14:creationId xmlns:p14="http://schemas.microsoft.com/office/powerpoint/2010/main" val="3007104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92855-B75B-08FD-B4C2-419D8192B1E7}"/>
              </a:ext>
            </a:extLst>
          </p:cNvPr>
          <p:cNvSpPr>
            <a:spLocks noGrp="1"/>
          </p:cNvSpPr>
          <p:nvPr>
            <p:ph type="title"/>
          </p:nvPr>
        </p:nvSpPr>
        <p:spPr/>
        <p:txBody>
          <a:bodyPr>
            <a:normAutofit/>
          </a:bodyPr>
          <a:lstStyle/>
          <a:p>
            <a:r>
              <a:rPr lang="en-GB" sz="4800" b="1" dirty="0"/>
              <a:t>How should we prepare for death?</a:t>
            </a:r>
          </a:p>
        </p:txBody>
      </p:sp>
      <p:sp>
        <p:nvSpPr>
          <p:cNvPr id="3" name="Content Placeholder 2">
            <a:extLst>
              <a:ext uri="{FF2B5EF4-FFF2-40B4-BE49-F238E27FC236}">
                <a16:creationId xmlns:a16="http://schemas.microsoft.com/office/drawing/2014/main" id="{740A1D6A-4E4D-58D9-98BF-BF28B8DD8BFB}"/>
              </a:ext>
            </a:extLst>
          </p:cNvPr>
          <p:cNvSpPr>
            <a:spLocks noGrp="1"/>
          </p:cNvSpPr>
          <p:nvPr>
            <p:ph idx="1"/>
          </p:nvPr>
        </p:nvSpPr>
        <p:spPr/>
        <p:txBody>
          <a:bodyPr>
            <a:normAutofit/>
          </a:bodyPr>
          <a:lstStyle/>
          <a:p>
            <a:pPr marL="0" indent="0">
              <a:buNone/>
            </a:pPr>
            <a:r>
              <a:rPr lang="en-GB" sz="4000" dirty="0"/>
              <a:t>Repent and believe</a:t>
            </a:r>
          </a:p>
        </p:txBody>
      </p:sp>
    </p:spTree>
    <p:extLst>
      <p:ext uri="{BB962C8B-B14F-4D97-AF65-F5344CB8AC3E}">
        <p14:creationId xmlns:p14="http://schemas.microsoft.com/office/powerpoint/2010/main" val="1812151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A91C7-B68C-A765-C605-33AE33315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618FFA-0207-2C6D-4316-BCB0C7CFB735}"/>
              </a:ext>
            </a:extLst>
          </p:cNvPr>
          <p:cNvSpPr>
            <a:spLocks noGrp="1"/>
          </p:cNvSpPr>
          <p:nvPr>
            <p:ph type="title"/>
          </p:nvPr>
        </p:nvSpPr>
        <p:spPr/>
        <p:txBody>
          <a:bodyPr>
            <a:normAutofit/>
          </a:bodyPr>
          <a:lstStyle/>
          <a:p>
            <a:r>
              <a:rPr lang="en-GB" sz="4800" b="1" dirty="0"/>
              <a:t>Don’t be afraid</a:t>
            </a:r>
          </a:p>
        </p:txBody>
      </p:sp>
      <p:sp>
        <p:nvSpPr>
          <p:cNvPr id="3" name="Content Placeholder 2">
            <a:extLst>
              <a:ext uri="{FF2B5EF4-FFF2-40B4-BE49-F238E27FC236}">
                <a16:creationId xmlns:a16="http://schemas.microsoft.com/office/drawing/2014/main" id="{50A3CDF3-4CDC-B88D-E2C4-33D0C484A0D7}"/>
              </a:ext>
            </a:extLst>
          </p:cNvPr>
          <p:cNvSpPr>
            <a:spLocks noGrp="1"/>
          </p:cNvSpPr>
          <p:nvPr>
            <p:ph idx="1"/>
          </p:nvPr>
        </p:nvSpPr>
        <p:spPr/>
        <p:txBody>
          <a:bodyPr>
            <a:normAutofit/>
          </a:bodyPr>
          <a:lstStyle/>
          <a:p>
            <a:pPr marL="0" indent="0">
              <a:buNone/>
            </a:pPr>
            <a:r>
              <a:rPr lang="en-GB" sz="4000" b="0" i="0" dirty="0">
                <a:solidFill>
                  <a:srgbClr val="000000"/>
                </a:solidFill>
                <a:effectLst/>
                <a:latin typeface="system-ui"/>
              </a:rPr>
              <a:t>Hebrews 2 v 14&amp;15</a:t>
            </a:r>
          </a:p>
          <a:p>
            <a:pPr marL="0" indent="0">
              <a:buNone/>
            </a:pPr>
            <a:r>
              <a:rPr lang="en-GB" sz="4000" dirty="0">
                <a:solidFill>
                  <a:srgbClr val="000000"/>
                </a:solidFill>
                <a:latin typeface="system-ui"/>
              </a:rPr>
              <a:t>B</a:t>
            </a:r>
            <a:r>
              <a:rPr lang="en-GB" sz="4000" b="0" i="0" dirty="0">
                <a:solidFill>
                  <a:srgbClr val="000000"/>
                </a:solidFill>
                <a:effectLst/>
                <a:latin typeface="system-ui"/>
              </a:rPr>
              <a:t>y his death he might break the power of him who holds the power of death – that is, the devil – </a:t>
            </a:r>
            <a:r>
              <a:rPr lang="en-GB" sz="4000" b="1" i="0" baseline="30000" dirty="0">
                <a:solidFill>
                  <a:srgbClr val="000000"/>
                </a:solidFill>
                <a:effectLst/>
                <a:latin typeface="system-ui"/>
              </a:rPr>
              <a:t> </a:t>
            </a:r>
            <a:r>
              <a:rPr lang="en-GB" sz="4000" b="0" i="0" dirty="0">
                <a:solidFill>
                  <a:srgbClr val="000000"/>
                </a:solidFill>
                <a:effectLst/>
                <a:latin typeface="system-ui"/>
              </a:rPr>
              <a:t>and free those who all their lives were held in slavery by their fear of death</a:t>
            </a:r>
            <a:endParaRPr lang="en-GB" sz="4000" dirty="0"/>
          </a:p>
        </p:txBody>
      </p:sp>
    </p:spTree>
    <p:extLst>
      <p:ext uri="{BB962C8B-B14F-4D97-AF65-F5344CB8AC3E}">
        <p14:creationId xmlns:p14="http://schemas.microsoft.com/office/powerpoint/2010/main" val="1363059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4351-60FE-B80B-15DE-7B31619D326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BABDE6F-DF44-885C-D8B6-CAB5E94D0CFB}"/>
              </a:ext>
            </a:extLst>
          </p:cNvPr>
          <p:cNvSpPr>
            <a:spLocks noGrp="1"/>
          </p:cNvSpPr>
          <p:nvPr>
            <p:ph idx="1"/>
          </p:nvPr>
        </p:nvSpPr>
        <p:spPr>
          <a:xfrm>
            <a:off x="838200" y="803071"/>
            <a:ext cx="10515600" cy="4351338"/>
          </a:xfrm>
        </p:spPr>
        <p:txBody>
          <a:bodyPr>
            <a:normAutofit/>
          </a:bodyPr>
          <a:lstStyle/>
          <a:p>
            <a:pPr marL="0" indent="0">
              <a:buNone/>
            </a:pPr>
            <a:r>
              <a:rPr lang="en-GB" sz="4000" b="0" i="0" dirty="0">
                <a:solidFill>
                  <a:srgbClr val="000000"/>
                </a:solidFill>
                <a:effectLst/>
                <a:latin typeface="system-ui"/>
              </a:rPr>
              <a:t>Psalm 23 v 4</a:t>
            </a:r>
          </a:p>
          <a:p>
            <a:pPr marL="0" indent="0">
              <a:buNone/>
            </a:pPr>
            <a:endParaRPr lang="en-GB" sz="4000" b="0" i="0" dirty="0">
              <a:solidFill>
                <a:srgbClr val="000000"/>
              </a:solidFill>
              <a:effectLst/>
              <a:latin typeface="system-ui"/>
            </a:endParaRPr>
          </a:p>
          <a:p>
            <a:pPr marL="0" indent="0">
              <a:buNone/>
            </a:pPr>
            <a:r>
              <a:rPr lang="en-GB" sz="4000" b="0" i="0" dirty="0">
                <a:solidFill>
                  <a:srgbClr val="000000"/>
                </a:solidFill>
                <a:effectLst/>
                <a:latin typeface="system-ui"/>
              </a:rPr>
              <a:t>Even though I walk</a:t>
            </a:r>
            <a:br>
              <a:rPr lang="en-GB" sz="4000" dirty="0"/>
            </a:br>
            <a:r>
              <a:rPr lang="en-GB" sz="4000" b="0" i="0" dirty="0">
                <a:solidFill>
                  <a:srgbClr val="000000"/>
                </a:solidFill>
                <a:effectLst/>
                <a:latin typeface="Courier New" panose="02070309020205020404" pitchFamily="49" charset="0"/>
              </a:rPr>
              <a:t>    </a:t>
            </a:r>
            <a:r>
              <a:rPr lang="en-GB" sz="4000" b="0" i="0" dirty="0">
                <a:solidFill>
                  <a:srgbClr val="000000"/>
                </a:solidFill>
                <a:effectLst/>
                <a:latin typeface="system-ui"/>
              </a:rPr>
              <a:t>through the valley of the shadow of death,</a:t>
            </a:r>
            <a:br>
              <a:rPr lang="en-GB" sz="4000" dirty="0"/>
            </a:br>
            <a:r>
              <a:rPr lang="en-GB" sz="4000" b="0" i="0" dirty="0">
                <a:solidFill>
                  <a:srgbClr val="000000"/>
                </a:solidFill>
                <a:effectLst/>
                <a:latin typeface="system-ui"/>
              </a:rPr>
              <a:t>I will fear no evil,</a:t>
            </a:r>
            <a:br>
              <a:rPr lang="en-GB" sz="4000" dirty="0"/>
            </a:br>
            <a:r>
              <a:rPr lang="en-GB" sz="4000" b="0" i="0" dirty="0">
                <a:solidFill>
                  <a:srgbClr val="000000"/>
                </a:solidFill>
                <a:effectLst/>
                <a:latin typeface="Courier New" panose="02070309020205020404" pitchFamily="49" charset="0"/>
              </a:rPr>
              <a:t>    </a:t>
            </a:r>
            <a:r>
              <a:rPr lang="en-GB" sz="4000" b="0" i="0" dirty="0">
                <a:solidFill>
                  <a:srgbClr val="000000"/>
                </a:solidFill>
                <a:effectLst/>
                <a:latin typeface="system-ui"/>
              </a:rPr>
              <a:t>for you are with me</a:t>
            </a:r>
            <a:endParaRPr lang="en-GB" sz="4000" dirty="0"/>
          </a:p>
        </p:txBody>
      </p:sp>
    </p:spTree>
    <p:extLst>
      <p:ext uri="{BB962C8B-B14F-4D97-AF65-F5344CB8AC3E}">
        <p14:creationId xmlns:p14="http://schemas.microsoft.com/office/powerpoint/2010/main" val="3276960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99E03-E238-7C04-C9D1-8C51D94949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532997-5E84-CD34-2737-351B62EE70FB}"/>
              </a:ext>
            </a:extLst>
          </p:cNvPr>
          <p:cNvSpPr>
            <a:spLocks noGrp="1"/>
          </p:cNvSpPr>
          <p:nvPr>
            <p:ph type="title"/>
          </p:nvPr>
        </p:nvSpPr>
        <p:spPr/>
        <p:txBody>
          <a:bodyPr/>
          <a:lstStyle/>
          <a:p>
            <a:r>
              <a:rPr lang="en-GB" b="1" dirty="0"/>
              <a:t>Realise where your real home is</a:t>
            </a:r>
            <a:br>
              <a:rPr lang="en-GB" dirty="0"/>
            </a:br>
            <a:endParaRPr lang="en-GB" dirty="0"/>
          </a:p>
        </p:txBody>
      </p:sp>
      <p:pic>
        <p:nvPicPr>
          <p:cNvPr id="3074" name="Picture 2" descr="16 Best Hotels in Rochdale. Hotels from $81/night - KAYAK">
            <a:extLst>
              <a:ext uri="{FF2B5EF4-FFF2-40B4-BE49-F238E27FC236}">
                <a16:creationId xmlns:a16="http://schemas.microsoft.com/office/drawing/2014/main" id="{299E5116-6F47-AE88-2F3B-EC7BC75EAC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5559" y="1493520"/>
            <a:ext cx="8330186" cy="4683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588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6146B-7CF8-E296-7801-3541EB0E9A6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CDEF0EC-86C0-45E5-6671-B83E77F6A5EA}"/>
              </a:ext>
            </a:extLst>
          </p:cNvPr>
          <p:cNvSpPr>
            <a:spLocks noGrp="1"/>
          </p:cNvSpPr>
          <p:nvPr>
            <p:ph idx="1"/>
          </p:nvPr>
        </p:nvSpPr>
        <p:spPr/>
        <p:txBody>
          <a:bodyPr>
            <a:normAutofit/>
          </a:bodyPr>
          <a:lstStyle/>
          <a:p>
            <a:r>
              <a:rPr lang="en-GB" sz="4400" b="1" i="0" baseline="30000" dirty="0">
                <a:solidFill>
                  <a:srgbClr val="000000"/>
                </a:solidFill>
                <a:effectLst/>
                <a:latin typeface="system-ui"/>
              </a:rPr>
              <a:t> </a:t>
            </a:r>
            <a:r>
              <a:rPr lang="en-GB" sz="4400" b="0" i="0" dirty="0">
                <a:solidFill>
                  <a:srgbClr val="000000"/>
                </a:solidFill>
                <a:effectLst/>
                <a:latin typeface="system-ui"/>
              </a:rPr>
              <a:t>Philippians 3 v 20 </a:t>
            </a:r>
          </a:p>
          <a:p>
            <a:r>
              <a:rPr lang="en-GB" sz="4400" dirty="0">
                <a:solidFill>
                  <a:srgbClr val="000000"/>
                </a:solidFill>
                <a:latin typeface="system-ui"/>
              </a:rPr>
              <a:t>B</a:t>
            </a:r>
            <a:r>
              <a:rPr lang="en-GB" sz="4400" b="0" i="0" dirty="0">
                <a:solidFill>
                  <a:srgbClr val="000000"/>
                </a:solidFill>
                <a:effectLst/>
                <a:latin typeface="system-ui"/>
              </a:rPr>
              <a:t>ut our citizenship is in heaven, and we eagerly await a Saviour from there, the Lord Jesus Christ</a:t>
            </a:r>
            <a:endParaRPr lang="en-GB" sz="4400" dirty="0"/>
          </a:p>
        </p:txBody>
      </p:sp>
    </p:spTree>
    <p:extLst>
      <p:ext uri="{BB962C8B-B14F-4D97-AF65-F5344CB8AC3E}">
        <p14:creationId xmlns:p14="http://schemas.microsoft.com/office/powerpoint/2010/main" val="1544605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097C-928D-685B-9D44-68882219E9B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69E749D-60DB-7719-7BD7-21E35AEF18A3}"/>
              </a:ext>
            </a:extLst>
          </p:cNvPr>
          <p:cNvSpPr>
            <a:spLocks noGrp="1"/>
          </p:cNvSpPr>
          <p:nvPr>
            <p:ph idx="1"/>
          </p:nvPr>
        </p:nvSpPr>
        <p:spPr>
          <a:xfrm>
            <a:off x="838200" y="1027905"/>
            <a:ext cx="10515600" cy="5464969"/>
          </a:xfrm>
        </p:spPr>
        <p:txBody>
          <a:bodyPr>
            <a:normAutofit/>
          </a:bodyPr>
          <a:lstStyle/>
          <a:p>
            <a:pPr marL="0" indent="0">
              <a:buNone/>
            </a:pPr>
            <a:r>
              <a:rPr lang="en-GB" sz="4800" b="1" dirty="0"/>
              <a:t>Practise dying daily!</a:t>
            </a:r>
          </a:p>
          <a:p>
            <a:pPr marL="0" indent="0">
              <a:buNone/>
            </a:pPr>
            <a:r>
              <a:rPr lang="en-GB" sz="4000" b="0" i="0" dirty="0">
                <a:solidFill>
                  <a:srgbClr val="000000"/>
                </a:solidFill>
                <a:effectLst/>
                <a:latin typeface="system-ui"/>
              </a:rPr>
              <a:t>Matthew 16 v 24- 26</a:t>
            </a:r>
          </a:p>
          <a:p>
            <a:pPr marL="0" indent="0">
              <a:buNone/>
            </a:pPr>
            <a:r>
              <a:rPr lang="en-GB" sz="4000" b="0" i="0" dirty="0">
                <a:solidFill>
                  <a:srgbClr val="000000"/>
                </a:solidFill>
                <a:effectLst/>
                <a:latin typeface="system-ui"/>
              </a:rPr>
              <a:t>Then Jesus said to his disciples, ‘Whoever wants to be my disciple must deny themselves and take up their cross and follow me. </a:t>
            </a:r>
            <a:r>
              <a:rPr lang="en-GB" sz="4000" b="1" i="0" baseline="30000" dirty="0">
                <a:solidFill>
                  <a:srgbClr val="000000"/>
                </a:solidFill>
                <a:effectLst/>
                <a:latin typeface="system-ui"/>
              </a:rPr>
              <a:t> </a:t>
            </a:r>
            <a:r>
              <a:rPr lang="en-GB" sz="4000" b="0" i="0" dirty="0">
                <a:solidFill>
                  <a:srgbClr val="000000"/>
                </a:solidFill>
                <a:effectLst/>
                <a:latin typeface="system-ui"/>
              </a:rPr>
              <a:t>For whoever wants to save their life will lose it, but whoever loses their life for me will find it. </a:t>
            </a:r>
            <a:r>
              <a:rPr lang="en-GB" sz="4000" b="1" i="0" baseline="30000" dirty="0">
                <a:solidFill>
                  <a:srgbClr val="000000"/>
                </a:solidFill>
                <a:effectLst/>
                <a:latin typeface="system-ui"/>
              </a:rPr>
              <a:t> </a:t>
            </a:r>
            <a:r>
              <a:rPr lang="en-GB" sz="4000" b="0" i="0" dirty="0">
                <a:solidFill>
                  <a:srgbClr val="000000"/>
                </a:solidFill>
                <a:effectLst/>
                <a:latin typeface="system-ui"/>
              </a:rPr>
              <a:t>What good will it be for someone to gain the whole world, yet forfeit their soul?</a:t>
            </a:r>
            <a:endParaRPr lang="en-GB" sz="4000" dirty="0"/>
          </a:p>
          <a:p>
            <a:endParaRPr lang="en-GB" dirty="0"/>
          </a:p>
        </p:txBody>
      </p:sp>
    </p:spTree>
    <p:extLst>
      <p:ext uri="{BB962C8B-B14F-4D97-AF65-F5344CB8AC3E}">
        <p14:creationId xmlns:p14="http://schemas.microsoft.com/office/powerpoint/2010/main" val="981177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6D632-1E84-AD91-325B-1FAF61A9C3A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E3006EB-752B-8A13-4DEF-9E620407D840}"/>
              </a:ext>
            </a:extLst>
          </p:cNvPr>
          <p:cNvSpPr>
            <a:spLocks noGrp="1"/>
          </p:cNvSpPr>
          <p:nvPr>
            <p:ph idx="1"/>
          </p:nvPr>
        </p:nvSpPr>
        <p:spPr/>
        <p:txBody>
          <a:bodyPr>
            <a:normAutofit/>
          </a:bodyPr>
          <a:lstStyle/>
          <a:p>
            <a:pPr marL="0" indent="0">
              <a:buNone/>
            </a:pPr>
            <a:r>
              <a:rPr lang="en-GB" sz="4000" i="0" dirty="0">
                <a:solidFill>
                  <a:srgbClr val="000000"/>
                </a:solidFill>
                <a:effectLst/>
                <a:latin typeface="system-ui"/>
              </a:rPr>
              <a:t>Galatian</a:t>
            </a:r>
            <a:r>
              <a:rPr lang="en-GB" sz="4000" dirty="0">
                <a:solidFill>
                  <a:srgbClr val="000000"/>
                </a:solidFill>
                <a:latin typeface="system-ui"/>
              </a:rPr>
              <a:t>s 2 v 20</a:t>
            </a:r>
          </a:p>
          <a:p>
            <a:pPr marL="0" indent="0">
              <a:buNone/>
            </a:pPr>
            <a:r>
              <a:rPr lang="en-GB" sz="4000" i="0" dirty="0">
                <a:solidFill>
                  <a:srgbClr val="000000"/>
                </a:solidFill>
                <a:effectLst/>
                <a:latin typeface="system-ui"/>
              </a:rPr>
              <a:t>I have been crucified with Christ and I no longer live, but Christ lives in me. The life I now live in the body, I live by faith in the Son of God, who loved me and gave himself for me.</a:t>
            </a:r>
            <a:endParaRPr lang="en-GB" sz="4000" dirty="0"/>
          </a:p>
        </p:txBody>
      </p:sp>
    </p:spTree>
    <p:extLst>
      <p:ext uri="{BB962C8B-B14F-4D97-AF65-F5344CB8AC3E}">
        <p14:creationId xmlns:p14="http://schemas.microsoft.com/office/powerpoint/2010/main" val="904927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625C4-7920-8326-79D6-8374ECCA3387}"/>
              </a:ext>
            </a:extLst>
          </p:cNvPr>
          <p:cNvSpPr>
            <a:spLocks noGrp="1"/>
          </p:cNvSpPr>
          <p:nvPr>
            <p:ph type="title"/>
          </p:nvPr>
        </p:nvSpPr>
        <p:spPr/>
        <p:txBody>
          <a:bodyPr>
            <a:normAutofit/>
          </a:bodyPr>
          <a:lstStyle/>
          <a:p>
            <a:r>
              <a:rPr lang="en-GB" sz="5400" b="1" dirty="0"/>
              <a:t>Be baptised</a:t>
            </a:r>
          </a:p>
        </p:txBody>
      </p:sp>
      <p:pic>
        <p:nvPicPr>
          <p:cNvPr id="4" name="Content Placeholder 6" descr="A group of people standing in water&#10;&#10;Description automatically generated">
            <a:extLst>
              <a:ext uri="{FF2B5EF4-FFF2-40B4-BE49-F238E27FC236}">
                <a16:creationId xmlns:a16="http://schemas.microsoft.com/office/drawing/2014/main" id="{7AC24B8C-38F0-71C7-2EB3-590F023036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199417" y="1435602"/>
            <a:ext cx="6914104" cy="5185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750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4B7BD-8A9A-722E-B7CE-3C410C088935}"/>
              </a:ext>
            </a:extLst>
          </p:cNvPr>
          <p:cNvSpPr>
            <a:spLocks noGrp="1"/>
          </p:cNvSpPr>
          <p:nvPr>
            <p:ph type="title"/>
          </p:nvPr>
        </p:nvSpPr>
        <p:spPr/>
        <p:txBody>
          <a:bodyPr/>
          <a:lstStyle/>
          <a:p>
            <a:r>
              <a:rPr lang="en-GB" b="1" dirty="0"/>
              <a:t>Focus on Jesus</a:t>
            </a:r>
          </a:p>
        </p:txBody>
      </p:sp>
      <p:sp>
        <p:nvSpPr>
          <p:cNvPr id="3" name="Content Placeholder 2">
            <a:extLst>
              <a:ext uri="{FF2B5EF4-FFF2-40B4-BE49-F238E27FC236}">
                <a16:creationId xmlns:a16="http://schemas.microsoft.com/office/drawing/2014/main" id="{83EF4F93-1B7D-A8F5-2D99-027F711E0C9B}"/>
              </a:ext>
            </a:extLst>
          </p:cNvPr>
          <p:cNvSpPr>
            <a:spLocks noGrp="1"/>
          </p:cNvSpPr>
          <p:nvPr>
            <p:ph idx="1"/>
          </p:nvPr>
        </p:nvSpPr>
        <p:spPr>
          <a:xfrm>
            <a:off x="431800" y="1398905"/>
            <a:ext cx="10515600" cy="4351338"/>
          </a:xfrm>
        </p:spPr>
        <p:txBody>
          <a:bodyPr>
            <a:noAutofit/>
          </a:bodyPr>
          <a:lstStyle/>
          <a:p>
            <a:r>
              <a:rPr lang="en-GB" sz="4400" b="0" i="0" dirty="0">
                <a:solidFill>
                  <a:srgbClr val="000000"/>
                </a:solidFill>
                <a:effectLst/>
                <a:latin typeface="system-ui"/>
              </a:rPr>
              <a:t>Hebrews 12 v1&amp;2</a:t>
            </a:r>
          </a:p>
          <a:p>
            <a:r>
              <a:rPr lang="en-GB" sz="4400" b="0" i="0" dirty="0">
                <a:solidFill>
                  <a:srgbClr val="000000"/>
                </a:solidFill>
                <a:effectLst/>
                <a:latin typeface="system-ui"/>
              </a:rPr>
              <a:t>Therefore, since we are surrounded by such a great cloud of witnesses, let us throw off everything that hinders and the sin that so easily entangles. And let us run with perseverance the race marked out for us, </a:t>
            </a:r>
            <a:r>
              <a:rPr lang="en-GB" sz="4400" b="1" i="0" baseline="30000" dirty="0">
                <a:solidFill>
                  <a:srgbClr val="000000"/>
                </a:solidFill>
                <a:effectLst/>
                <a:latin typeface="system-ui"/>
              </a:rPr>
              <a:t> </a:t>
            </a:r>
            <a:r>
              <a:rPr lang="en-GB" sz="4400" b="0" i="1" dirty="0">
                <a:solidFill>
                  <a:srgbClr val="000000"/>
                </a:solidFill>
                <a:effectLst/>
                <a:latin typeface="system-ui"/>
              </a:rPr>
              <a:t>fixing our eyes on Jesus</a:t>
            </a:r>
            <a:r>
              <a:rPr lang="en-GB" sz="4400" b="0" i="0" dirty="0">
                <a:solidFill>
                  <a:srgbClr val="000000"/>
                </a:solidFill>
                <a:effectLst/>
                <a:latin typeface="system-ui"/>
              </a:rPr>
              <a:t>, the pioneer and perfecter of faith</a:t>
            </a:r>
            <a:endParaRPr lang="en-GB" sz="4400" dirty="0"/>
          </a:p>
        </p:txBody>
      </p:sp>
    </p:spTree>
    <p:extLst>
      <p:ext uri="{BB962C8B-B14F-4D97-AF65-F5344CB8AC3E}">
        <p14:creationId xmlns:p14="http://schemas.microsoft.com/office/powerpoint/2010/main" val="4285383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14DA-C238-E1AB-5263-D9F746EB629B}"/>
              </a:ext>
            </a:extLst>
          </p:cNvPr>
          <p:cNvSpPr>
            <a:spLocks noGrp="1"/>
          </p:cNvSpPr>
          <p:nvPr>
            <p:ph type="title"/>
          </p:nvPr>
        </p:nvSpPr>
        <p:spPr/>
        <p:txBody>
          <a:bodyPr/>
          <a:lstStyle/>
          <a:p>
            <a:endParaRPr lang="en-GB"/>
          </a:p>
        </p:txBody>
      </p:sp>
      <p:pic>
        <p:nvPicPr>
          <p:cNvPr id="6146" name="Picture 2" descr="Eyam, Plague Cottages">
            <a:extLst>
              <a:ext uri="{FF2B5EF4-FFF2-40B4-BE49-F238E27FC236}">
                <a16:creationId xmlns:a16="http://schemas.microsoft.com/office/drawing/2014/main" id="{E64001B4-0305-D296-33A7-1B8A3F87BD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6226" y="524275"/>
            <a:ext cx="9168316" cy="611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041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7A086-CFE0-042F-CB35-066389E93AF4}"/>
              </a:ext>
            </a:extLst>
          </p:cNvPr>
          <p:cNvSpPr>
            <a:spLocks noGrp="1"/>
          </p:cNvSpPr>
          <p:nvPr>
            <p:ph type="title"/>
          </p:nvPr>
        </p:nvSpPr>
        <p:spPr/>
        <p:txBody>
          <a:bodyPr/>
          <a:lstStyle/>
          <a:p>
            <a:r>
              <a:rPr lang="en-GB" b="1" dirty="0"/>
              <a:t>Hope has a name</a:t>
            </a:r>
          </a:p>
        </p:txBody>
      </p:sp>
      <p:sp>
        <p:nvSpPr>
          <p:cNvPr id="3" name="Content Placeholder 2">
            <a:extLst>
              <a:ext uri="{FF2B5EF4-FFF2-40B4-BE49-F238E27FC236}">
                <a16:creationId xmlns:a16="http://schemas.microsoft.com/office/drawing/2014/main" id="{03F29597-3696-A0FD-94EC-952862AAF86E}"/>
              </a:ext>
            </a:extLst>
          </p:cNvPr>
          <p:cNvSpPr>
            <a:spLocks noGrp="1"/>
          </p:cNvSpPr>
          <p:nvPr>
            <p:ph idx="1"/>
          </p:nvPr>
        </p:nvSpPr>
        <p:spPr>
          <a:xfrm>
            <a:off x="6413937" y="2012007"/>
            <a:ext cx="18687795" cy="5627002"/>
          </a:xfrm>
        </p:spPr>
        <p:txBody>
          <a:bodyPr/>
          <a:lstStyle/>
          <a:p>
            <a:endParaRPr lang="en-GB" dirty="0"/>
          </a:p>
        </p:txBody>
      </p:sp>
      <p:pic>
        <p:nvPicPr>
          <p:cNvPr id="4098" name="HEV1741973841197">
            <a:extLst>
              <a:ext uri="{FF2B5EF4-FFF2-40B4-BE49-F238E27FC236}">
                <a16:creationId xmlns:a16="http://schemas.microsoft.com/office/drawing/2014/main" id="{19C74A3E-85A2-3F7B-0DE1-17CCAA9BE2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618"/>
          <a:stretch/>
        </p:blipFill>
        <p:spPr bwMode="auto">
          <a:xfrm>
            <a:off x="3807125" y="1789516"/>
            <a:ext cx="5021565" cy="529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4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3C5A-008B-0E40-5864-5F55576497AB}"/>
              </a:ext>
            </a:extLst>
          </p:cNvPr>
          <p:cNvSpPr>
            <a:spLocks noGrp="1"/>
          </p:cNvSpPr>
          <p:nvPr>
            <p:ph type="title"/>
          </p:nvPr>
        </p:nvSpPr>
        <p:spPr/>
        <p:txBody>
          <a:bodyPr/>
          <a:lstStyle/>
          <a:p>
            <a:endParaRPr lang="en-GB"/>
          </a:p>
        </p:txBody>
      </p:sp>
      <p:pic>
        <p:nvPicPr>
          <p:cNvPr id="4098" name="Picture 2" descr="Funny gravestones">
            <a:extLst>
              <a:ext uri="{FF2B5EF4-FFF2-40B4-BE49-F238E27FC236}">
                <a16:creationId xmlns:a16="http://schemas.microsoft.com/office/drawing/2014/main" id="{4C86DEC6-9F76-CF74-B8DD-76BA3FF5DB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19949" y="569328"/>
            <a:ext cx="4209120" cy="5607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505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E54B3-579F-5AD5-D0E0-635A4E988A5C}"/>
              </a:ext>
            </a:extLst>
          </p:cNvPr>
          <p:cNvSpPr>
            <a:spLocks noGrp="1"/>
          </p:cNvSpPr>
          <p:nvPr>
            <p:ph type="title"/>
          </p:nvPr>
        </p:nvSpPr>
        <p:spPr/>
        <p:txBody>
          <a:bodyPr/>
          <a:lstStyle/>
          <a:p>
            <a:endParaRPr lang="en-GB"/>
          </a:p>
        </p:txBody>
      </p:sp>
      <p:pic>
        <p:nvPicPr>
          <p:cNvPr id="5122" name="Picture 2" descr="Funny, silly and downright bizarre gravestone inscriptions show lost loved  ones still get the last laugh | The Irish Sun">
            <a:extLst>
              <a:ext uri="{FF2B5EF4-FFF2-40B4-BE49-F238E27FC236}">
                <a16:creationId xmlns:a16="http://schemas.microsoft.com/office/drawing/2014/main" id="{AC7BA249-78A3-BCD4-734F-A2253BD5D9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8393" y="1038115"/>
            <a:ext cx="9083633" cy="513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638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9CE4-481E-84AC-FEDA-1613047605A0}"/>
              </a:ext>
            </a:extLst>
          </p:cNvPr>
          <p:cNvSpPr>
            <a:spLocks noGrp="1"/>
          </p:cNvSpPr>
          <p:nvPr>
            <p:ph type="title"/>
          </p:nvPr>
        </p:nvSpPr>
        <p:spPr/>
        <p:txBody>
          <a:bodyPr/>
          <a:lstStyle/>
          <a:p>
            <a:endParaRPr lang="en-GB"/>
          </a:p>
        </p:txBody>
      </p:sp>
      <p:pic>
        <p:nvPicPr>
          <p:cNvPr id="3074" name="Picture 2" descr="23 Funny Tombstones That Actually Exist">
            <a:extLst>
              <a:ext uri="{FF2B5EF4-FFF2-40B4-BE49-F238E27FC236}">
                <a16:creationId xmlns:a16="http://schemas.microsoft.com/office/drawing/2014/main" id="{F489939B-47F1-6B3F-A010-59E6B26915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5032" y="365125"/>
            <a:ext cx="8661935" cy="591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501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DDE1-F775-B2B5-EB57-BEFC082804DC}"/>
              </a:ext>
            </a:extLst>
          </p:cNvPr>
          <p:cNvSpPr>
            <a:spLocks noGrp="1"/>
          </p:cNvSpPr>
          <p:nvPr>
            <p:ph type="title"/>
          </p:nvPr>
        </p:nvSpPr>
        <p:spPr/>
        <p:txBody>
          <a:bodyPr/>
          <a:lstStyle/>
          <a:p>
            <a:endParaRPr lang="en-GB"/>
          </a:p>
        </p:txBody>
      </p:sp>
      <p:pic>
        <p:nvPicPr>
          <p:cNvPr id="8194" name="Picture 2" descr="Franklin Graham reveals words on Billy Graham's grave - CHVNRadio: Southern  Manitoba's hub for local and Christian news, and adult contemporary  Christian programming.">
            <a:extLst>
              <a:ext uri="{FF2B5EF4-FFF2-40B4-BE49-F238E27FC236}">
                <a16:creationId xmlns:a16="http://schemas.microsoft.com/office/drawing/2014/main" id="{6B00BE58-F7C0-3E7C-D929-21D6E9EFC1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73166"/>
            <a:ext cx="9897302" cy="555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287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DCA9-0841-90AC-198C-0154F22C1C2A}"/>
              </a:ext>
            </a:extLst>
          </p:cNvPr>
          <p:cNvSpPr>
            <a:spLocks noGrp="1"/>
          </p:cNvSpPr>
          <p:nvPr>
            <p:ph type="ctrTitle"/>
          </p:nvPr>
        </p:nvSpPr>
        <p:spPr>
          <a:xfrm>
            <a:off x="203200" y="-76517"/>
            <a:ext cx="11389360" cy="2387600"/>
          </a:xfrm>
        </p:spPr>
        <p:txBody>
          <a:bodyPr/>
          <a:lstStyle/>
          <a:p>
            <a:r>
              <a:rPr lang="en-GB" sz="6000" b="1" dirty="0"/>
              <a:t>What happens to us when we die?</a:t>
            </a:r>
            <a:endParaRPr lang="en-GB" dirty="0"/>
          </a:p>
        </p:txBody>
      </p:sp>
      <p:sp>
        <p:nvSpPr>
          <p:cNvPr id="3" name="Subtitle 2">
            <a:extLst>
              <a:ext uri="{FF2B5EF4-FFF2-40B4-BE49-F238E27FC236}">
                <a16:creationId xmlns:a16="http://schemas.microsoft.com/office/drawing/2014/main" id="{5D35037F-B977-0795-0B88-ADCCD19E239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780726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8FDB3-E28E-21E6-9B0D-ED6AE9ACDA85}"/>
              </a:ext>
            </a:extLst>
          </p:cNvPr>
          <p:cNvSpPr>
            <a:spLocks noGrp="1"/>
          </p:cNvSpPr>
          <p:nvPr>
            <p:ph type="title"/>
          </p:nvPr>
        </p:nvSpPr>
        <p:spPr/>
        <p:txBody>
          <a:bodyPr>
            <a:normAutofit/>
          </a:bodyPr>
          <a:lstStyle/>
          <a:p>
            <a:r>
              <a:rPr lang="en-GB" sz="5400" b="1" dirty="0"/>
              <a:t>What happens to us when we die?</a:t>
            </a:r>
          </a:p>
        </p:txBody>
      </p:sp>
      <p:sp>
        <p:nvSpPr>
          <p:cNvPr id="3" name="Content Placeholder 2">
            <a:extLst>
              <a:ext uri="{FF2B5EF4-FFF2-40B4-BE49-F238E27FC236}">
                <a16:creationId xmlns:a16="http://schemas.microsoft.com/office/drawing/2014/main" id="{2181B1A5-DA97-26B7-660B-1DD67E499724}"/>
              </a:ext>
            </a:extLst>
          </p:cNvPr>
          <p:cNvSpPr>
            <a:spLocks noGrp="1"/>
          </p:cNvSpPr>
          <p:nvPr>
            <p:ph idx="1"/>
          </p:nvPr>
        </p:nvSpPr>
        <p:spPr/>
        <p:txBody>
          <a:bodyPr/>
          <a:lstStyle/>
          <a:p>
            <a:pPr algn="l">
              <a:buNone/>
            </a:pPr>
            <a:endParaRPr lang="en-GB" sz="2800" b="0" i="0" dirty="0">
              <a:solidFill>
                <a:srgbClr val="000000"/>
              </a:solidFill>
              <a:effectLst/>
              <a:latin typeface="system-ui"/>
            </a:endParaRPr>
          </a:p>
          <a:p>
            <a:endParaRPr lang="en-GB" dirty="0"/>
          </a:p>
        </p:txBody>
      </p:sp>
      <p:sp>
        <p:nvSpPr>
          <p:cNvPr id="8" name="TextBox 7">
            <a:extLst>
              <a:ext uri="{FF2B5EF4-FFF2-40B4-BE49-F238E27FC236}">
                <a16:creationId xmlns:a16="http://schemas.microsoft.com/office/drawing/2014/main" id="{4470F30F-808E-8DBD-2BEB-954D3102D814}"/>
              </a:ext>
            </a:extLst>
          </p:cNvPr>
          <p:cNvSpPr txBox="1"/>
          <p:nvPr/>
        </p:nvSpPr>
        <p:spPr>
          <a:xfrm rot="20903957">
            <a:off x="321749" y="2035348"/>
            <a:ext cx="4058921" cy="830997"/>
          </a:xfrm>
          <a:prstGeom prst="rect">
            <a:avLst/>
          </a:prstGeom>
          <a:solidFill>
            <a:srgbClr val="FFFF00"/>
          </a:solidFill>
        </p:spPr>
        <p:txBody>
          <a:bodyPr wrap="square" rtlCol="0">
            <a:spAutoFit/>
          </a:bodyPr>
          <a:lstStyle/>
          <a:p>
            <a:r>
              <a:rPr lang="en-GB" sz="4800" dirty="0"/>
              <a:t>Reincarnation</a:t>
            </a:r>
          </a:p>
        </p:txBody>
      </p:sp>
      <p:sp>
        <p:nvSpPr>
          <p:cNvPr id="10" name="TextBox 9">
            <a:extLst>
              <a:ext uri="{FF2B5EF4-FFF2-40B4-BE49-F238E27FC236}">
                <a16:creationId xmlns:a16="http://schemas.microsoft.com/office/drawing/2014/main" id="{5EFBDE4D-ABAD-B51B-B192-175C2DD14F65}"/>
              </a:ext>
            </a:extLst>
          </p:cNvPr>
          <p:cNvSpPr txBox="1"/>
          <p:nvPr/>
        </p:nvSpPr>
        <p:spPr>
          <a:xfrm rot="539689">
            <a:off x="4768417" y="2076668"/>
            <a:ext cx="3212746" cy="1107996"/>
          </a:xfrm>
          <a:prstGeom prst="rect">
            <a:avLst/>
          </a:prstGeom>
          <a:solidFill>
            <a:srgbClr val="FFC000"/>
          </a:solidFill>
        </p:spPr>
        <p:txBody>
          <a:bodyPr wrap="square" rtlCol="0">
            <a:spAutoFit/>
          </a:bodyPr>
          <a:lstStyle/>
          <a:p>
            <a:r>
              <a:rPr lang="en-GB" sz="6600" dirty="0" err="1">
                <a:latin typeface="Aldhabi" panose="020F0502020204030204" pitchFamily="2" charset="-78"/>
                <a:cs typeface="Aldhabi" panose="020F0502020204030204" pitchFamily="2" charset="-78"/>
              </a:rPr>
              <a:t>Annihlation</a:t>
            </a:r>
            <a:endParaRPr lang="en-GB" sz="6600" dirty="0">
              <a:latin typeface="Aldhabi" panose="020F0502020204030204" pitchFamily="2" charset="-78"/>
              <a:cs typeface="Aldhabi" panose="020F0502020204030204" pitchFamily="2" charset="-78"/>
            </a:endParaRPr>
          </a:p>
        </p:txBody>
      </p:sp>
      <p:sp>
        <p:nvSpPr>
          <p:cNvPr id="12" name="TextBox 11">
            <a:extLst>
              <a:ext uri="{FF2B5EF4-FFF2-40B4-BE49-F238E27FC236}">
                <a16:creationId xmlns:a16="http://schemas.microsoft.com/office/drawing/2014/main" id="{EA59AD85-5883-8B0C-E48E-E7ACCEEE3B58}"/>
              </a:ext>
            </a:extLst>
          </p:cNvPr>
          <p:cNvSpPr txBox="1"/>
          <p:nvPr/>
        </p:nvSpPr>
        <p:spPr>
          <a:xfrm rot="21154530">
            <a:off x="3476227" y="3740828"/>
            <a:ext cx="1991360" cy="1446550"/>
          </a:xfrm>
          <a:prstGeom prst="rect">
            <a:avLst/>
          </a:prstGeom>
          <a:solidFill>
            <a:schemeClr val="accent2"/>
          </a:solidFill>
        </p:spPr>
        <p:txBody>
          <a:bodyPr wrap="square" rtlCol="0">
            <a:spAutoFit/>
          </a:bodyPr>
          <a:lstStyle/>
          <a:p>
            <a:pPr algn="ctr"/>
            <a:r>
              <a:rPr lang="en-GB" sz="4400" dirty="0"/>
              <a:t>Not got a clue</a:t>
            </a:r>
          </a:p>
        </p:txBody>
      </p:sp>
      <p:sp>
        <p:nvSpPr>
          <p:cNvPr id="13" name="TextBox 12">
            <a:extLst>
              <a:ext uri="{FF2B5EF4-FFF2-40B4-BE49-F238E27FC236}">
                <a16:creationId xmlns:a16="http://schemas.microsoft.com/office/drawing/2014/main" id="{D564BC32-0713-EC27-238C-369690B3D92A}"/>
              </a:ext>
            </a:extLst>
          </p:cNvPr>
          <p:cNvSpPr txBox="1"/>
          <p:nvPr/>
        </p:nvSpPr>
        <p:spPr>
          <a:xfrm rot="933636">
            <a:off x="8369872" y="1965024"/>
            <a:ext cx="2831474" cy="707886"/>
          </a:xfrm>
          <a:prstGeom prst="rect">
            <a:avLst/>
          </a:prstGeom>
          <a:solidFill>
            <a:schemeClr val="accent6">
              <a:lumMod val="40000"/>
              <a:lumOff val="60000"/>
            </a:schemeClr>
          </a:solidFill>
        </p:spPr>
        <p:txBody>
          <a:bodyPr wrap="square" rtlCol="0">
            <a:spAutoFit/>
          </a:bodyPr>
          <a:lstStyle/>
          <a:p>
            <a:r>
              <a:rPr lang="en-GB" sz="4000" dirty="0"/>
              <a:t>Judgement</a:t>
            </a:r>
          </a:p>
        </p:txBody>
      </p:sp>
      <p:pic>
        <p:nvPicPr>
          <p:cNvPr id="2050" name="Picture 2" descr="Angel Stock Photo - Image: 32011840">
            <a:extLst>
              <a:ext uri="{FF2B5EF4-FFF2-40B4-BE49-F238E27FC236}">
                <a16:creationId xmlns:a16="http://schemas.microsoft.com/office/drawing/2014/main" id="{A85DD909-5C44-F459-1473-E9BB118817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929"/>
          <a:stretch/>
        </p:blipFill>
        <p:spPr bwMode="auto">
          <a:xfrm rot="21049636">
            <a:off x="1156657" y="3877551"/>
            <a:ext cx="1741123" cy="21409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olf in Heaven | Backpew | Cartoons | Entertainment">
            <a:extLst>
              <a:ext uri="{FF2B5EF4-FFF2-40B4-BE49-F238E27FC236}">
                <a16:creationId xmlns:a16="http://schemas.microsoft.com/office/drawing/2014/main" id="{18E90FE3-FF89-2F18-A919-34DEA29F65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86" t="9025" r="7602" b="9538"/>
          <a:stretch/>
        </p:blipFill>
        <p:spPr bwMode="auto">
          <a:xfrm rot="21281531">
            <a:off x="8700989" y="3914056"/>
            <a:ext cx="2169241" cy="208740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AD25C1A-98D9-8444-7A40-CE0016E7A464}"/>
              </a:ext>
            </a:extLst>
          </p:cNvPr>
          <p:cNvSpPr txBox="1"/>
          <p:nvPr/>
        </p:nvSpPr>
        <p:spPr>
          <a:xfrm rot="383038">
            <a:off x="6136081" y="4286282"/>
            <a:ext cx="1991360" cy="1323439"/>
          </a:xfrm>
          <a:prstGeom prst="rect">
            <a:avLst/>
          </a:prstGeom>
          <a:solidFill>
            <a:schemeClr val="accent4">
              <a:lumMod val="20000"/>
              <a:lumOff val="80000"/>
            </a:schemeClr>
          </a:solidFill>
        </p:spPr>
        <p:txBody>
          <a:bodyPr wrap="square" rtlCol="0">
            <a:spAutoFit/>
          </a:bodyPr>
          <a:lstStyle/>
          <a:p>
            <a:r>
              <a:rPr lang="en-GB" sz="4000" dirty="0"/>
              <a:t>Heaven or hell?</a:t>
            </a:r>
          </a:p>
        </p:txBody>
      </p:sp>
    </p:spTree>
    <p:extLst>
      <p:ext uri="{BB962C8B-B14F-4D97-AF65-F5344CB8AC3E}">
        <p14:creationId xmlns:p14="http://schemas.microsoft.com/office/powerpoint/2010/main" val="1971174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11178</TotalTime>
  <Words>884</Words>
  <Application>Microsoft Office PowerPoint</Application>
  <PresentationFormat>Widescreen</PresentationFormat>
  <Paragraphs>59</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Aldhabi</vt:lpstr>
      <vt:lpstr>Aptos</vt:lpstr>
      <vt:lpstr>Aptos Display</vt:lpstr>
      <vt:lpstr>Arial</vt:lpstr>
      <vt:lpstr>Courier New</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happens to us when we die?</vt:lpstr>
      <vt:lpstr>What happens to us when we die?</vt:lpstr>
      <vt:lpstr>PowerPoint Presentation</vt:lpstr>
      <vt:lpstr>PowerPoint Presentation</vt:lpstr>
      <vt:lpstr>PowerPoint Presentation</vt:lpstr>
      <vt:lpstr>PowerPoint Presentation</vt:lpstr>
      <vt:lpstr>What evidence do we have for life after death?</vt:lpstr>
      <vt:lpstr>PowerPoint Presentation</vt:lpstr>
      <vt:lpstr>PowerPoint Presentation</vt:lpstr>
      <vt:lpstr>How has death been defeated?</vt:lpstr>
      <vt:lpstr>PowerPoint Presentation</vt:lpstr>
      <vt:lpstr>How can I be sure of eternal life?</vt:lpstr>
      <vt:lpstr>PowerPoint Presentation</vt:lpstr>
      <vt:lpstr>How should we prepare for death?</vt:lpstr>
      <vt:lpstr>Don’t be afraid</vt:lpstr>
      <vt:lpstr>PowerPoint Presentation</vt:lpstr>
      <vt:lpstr>Realise where your real home is </vt:lpstr>
      <vt:lpstr>PowerPoint Presentation</vt:lpstr>
      <vt:lpstr>PowerPoint Presentation</vt:lpstr>
      <vt:lpstr>PowerPoint Presentation</vt:lpstr>
      <vt:lpstr>Be baptised</vt:lpstr>
      <vt:lpstr>Focus on Jesus</vt:lpstr>
      <vt:lpstr>Hope has a name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hodkinson</dc:creator>
  <cp:lastModifiedBy>j hodkinson</cp:lastModifiedBy>
  <cp:revision>2</cp:revision>
  <dcterms:created xsi:type="dcterms:W3CDTF">2025-03-05T08:07:48Z</dcterms:created>
  <dcterms:modified xsi:type="dcterms:W3CDTF">2025-03-14T18:03:00Z</dcterms:modified>
</cp:coreProperties>
</file>