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4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9" r:id="rId16"/>
    <p:sldId id="348" r:id="rId17"/>
    <p:sldId id="351" r:id="rId18"/>
    <p:sldId id="350" r:id="rId19"/>
    <p:sldId id="300" r:id="rId20"/>
    <p:sldId id="352" r:id="rId21"/>
    <p:sldId id="313" r:id="rId22"/>
    <p:sldId id="323" r:id="rId23"/>
    <p:sldId id="326" r:id="rId24"/>
    <p:sldId id="328" r:id="rId25"/>
    <p:sldId id="329" r:id="rId26"/>
    <p:sldId id="330" r:id="rId27"/>
    <p:sldId id="333" r:id="rId28"/>
    <p:sldId id="335" r:id="rId29"/>
    <p:sldId id="35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2CD8-C271-4F1C-8B77-72ABF5268D50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FF9-C31E-4FE9-9FC3-4368985AB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66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2CD8-C271-4F1C-8B77-72ABF5268D50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FF9-C31E-4FE9-9FC3-4368985AB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0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2CD8-C271-4F1C-8B77-72ABF5268D50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FF9-C31E-4FE9-9FC3-4368985AB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2CD8-C271-4F1C-8B77-72ABF5268D50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FF9-C31E-4FE9-9FC3-4368985AB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1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2CD8-C271-4F1C-8B77-72ABF5268D50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FF9-C31E-4FE9-9FC3-4368985AB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5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2CD8-C271-4F1C-8B77-72ABF5268D50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FF9-C31E-4FE9-9FC3-4368985AB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70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2CD8-C271-4F1C-8B77-72ABF5268D50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FF9-C31E-4FE9-9FC3-4368985AB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6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2CD8-C271-4F1C-8B77-72ABF5268D50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FF9-C31E-4FE9-9FC3-4368985AB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4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2CD8-C271-4F1C-8B77-72ABF5268D50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FF9-C31E-4FE9-9FC3-4368985AB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9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2CD8-C271-4F1C-8B77-72ABF5268D50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FF9-C31E-4FE9-9FC3-4368985AB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3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2CD8-C271-4F1C-8B77-72ABF5268D50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CFF9-C31E-4FE9-9FC3-4368985AB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DA2CD8-C271-4F1C-8B77-72ABF5268D50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89CFF9-C31E-4FE9-9FC3-4368985AB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1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ld with umbrella on a rainy day Oil painting by Lucia Verdejo | Artfinder">
            <a:extLst>
              <a:ext uri="{FF2B5EF4-FFF2-40B4-BE49-F238E27FC236}">
                <a16:creationId xmlns:a16="http://schemas.microsoft.com/office/drawing/2014/main" id="{4AD41D08-579D-64FE-E974-E4594CEE3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0" r="1" b="10779"/>
          <a:stretch/>
        </p:blipFill>
        <p:spPr bwMode="auto">
          <a:xfrm>
            <a:off x="490352" y="257308"/>
            <a:ext cx="6600825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5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remiah 17:7-8 #3124">
            <a:extLst>
              <a:ext uri="{FF2B5EF4-FFF2-40B4-BE49-F238E27FC236}">
                <a16:creationId xmlns:a16="http://schemas.microsoft.com/office/drawing/2014/main" id="{82E5710A-6B99-8CCB-8284-6F1111E2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92"/>
            <a:ext cx="9144000" cy="68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7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Does Jeremiah 17:9 Mean?">
            <a:extLst>
              <a:ext uri="{FF2B5EF4-FFF2-40B4-BE49-F238E27FC236}">
                <a16:creationId xmlns:a16="http://schemas.microsoft.com/office/drawing/2014/main" id="{49F57CAF-6122-1067-5499-8A0880D9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07150"/>
            <a:ext cx="8869679" cy="664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0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id="{CFFC6ED1-879E-AA86-1D39-6C1ABA73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" y="0"/>
            <a:ext cx="8949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5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eremiah 17:11 Like a partridge hatching eggs it did not lay is the man who  makes a fortune unjustly. In the middle of his days his riches will desert  him, and in">
            <a:extLst>
              <a:ext uri="{FF2B5EF4-FFF2-40B4-BE49-F238E27FC236}">
                <a16:creationId xmlns:a16="http://schemas.microsoft.com/office/drawing/2014/main" id="{47FF1BF8-9151-DEA5-5814-0DA8EC63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0"/>
            <a:ext cx="88925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2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30 Scripture ideas in 2024 | scripture, praise, faith">
            <a:extLst>
              <a:ext uri="{FF2B5EF4-FFF2-40B4-BE49-F238E27FC236}">
                <a16:creationId xmlns:a16="http://schemas.microsoft.com/office/drawing/2014/main" id="{427FD14E-B19D-163A-C6B4-D7D13EDA26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Jeremiah 17:12 KJV Bible Verse Images">
            <a:extLst>
              <a:ext uri="{FF2B5EF4-FFF2-40B4-BE49-F238E27FC236}">
                <a16:creationId xmlns:a16="http://schemas.microsoft.com/office/drawing/2014/main" id="{38DBE3CA-70E5-5B91-2F84-4ECB2209C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5250"/>
            <a:ext cx="882396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90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Jeremiah 17:13 O LORD, the hope of Israel, all who abandon You will be put  to shame. All who turn away will be written in the dust, for they have  abandoned the">
            <a:extLst>
              <a:ext uri="{FF2B5EF4-FFF2-40B4-BE49-F238E27FC236}">
                <a16:creationId xmlns:a16="http://schemas.microsoft.com/office/drawing/2014/main" id="{7D4BC275-E80C-92A8-FDB8-CEFA84C3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" y="0"/>
            <a:ext cx="8881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028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eremiah 17:13-14 - LORD, you are the hope of Israel; all who forsake ...">
            <a:extLst>
              <a:ext uri="{FF2B5EF4-FFF2-40B4-BE49-F238E27FC236}">
                <a16:creationId xmlns:a16="http://schemas.microsoft.com/office/drawing/2014/main" id="{E4C30D61-3918-CECF-C366-561314C4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"/>
            <a:ext cx="9144000" cy="656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5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n page">
            <a:extLst>
              <a:ext uri="{FF2B5EF4-FFF2-40B4-BE49-F238E27FC236}">
                <a16:creationId xmlns:a16="http://schemas.microsoft.com/office/drawing/2014/main" id="{140CD286-0755-E3F0-8D86-DEA00B30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0"/>
            <a:ext cx="853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00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lumb Line – Pure Devotion">
            <a:extLst>
              <a:ext uri="{FF2B5EF4-FFF2-40B4-BE49-F238E27FC236}">
                <a16:creationId xmlns:a16="http://schemas.microsoft.com/office/drawing/2014/main" id="{A7EB7762-0D5A-73CE-A565-6E25F153A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9885" b="2"/>
          <a:stretch/>
        </p:blipFill>
        <p:spPr bwMode="auto">
          <a:xfrm>
            <a:off x="144123" y="198639"/>
            <a:ext cx="4313577" cy="3892106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Beatitudes - Summit View Church">
            <a:extLst>
              <a:ext uri="{FF2B5EF4-FFF2-40B4-BE49-F238E27FC236}">
                <a16:creationId xmlns:a16="http://schemas.microsoft.com/office/drawing/2014/main" id="{F94F3D92-E95E-39C5-F4F0-1C448F05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01" y="2617470"/>
            <a:ext cx="5727020" cy="374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5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e Beatitudes Bookmarks on Sunday School Zone">
            <a:extLst>
              <a:ext uri="{FF2B5EF4-FFF2-40B4-BE49-F238E27FC236}">
                <a16:creationId xmlns:a16="http://schemas.microsoft.com/office/drawing/2014/main" id="{6074F51C-7D8F-D05C-684B-F49D5134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7" y="190845"/>
            <a:ext cx="7855405" cy="64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BE95CD-E4C9-3010-F899-6C71D041BFFB}"/>
              </a:ext>
            </a:extLst>
          </p:cNvPr>
          <p:cNvSpPr/>
          <p:nvPr/>
        </p:nvSpPr>
        <p:spPr>
          <a:xfrm>
            <a:off x="0" y="0"/>
            <a:ext cx="9063990" cy="697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2DB3CF-AD98-7435-6648-B0C5F3359B5D}"/>
              </a:ext>
            </a:extLst>
          </p:cNvPr>
          <p:cNvSpPr/>
          <p:nvPr/>
        </p:nvSpPr>
        <p:spPr>
          <a:xfrm>
            <a:off x="0" y="6160771"/>
            <a:ext cx="9144000" cy="697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623DF3-F1B5-6A07-9FB2-CA52F2C3F1A8}"/>
              </a:ext>
            </a:extLst>
          </p:cNvPr>
          <p:cNvSpPr/>
          <p:nvPr/>
        </p:nvSpPr>
        <p:spPr>
          <a:xfrm>
            <a:off x="2432632" y="-130972"/>
            <a:ext cx="4278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US AND GOD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B3831-F734-F203-8C87-8155204BB2EF}"/>
              </a:ext>
            </a:extLst>
          </p:cNvPr>
          <p:cNvSpPr/>
          <p:nvPr/>
        </p:nvSpPr>
        <p:spPr>
          <a:xfrm>
            <a:off x="2166556" y="6065642"/>
            <a:ext cx="527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US AND PEOPLE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1545305-EE35-9ED3-A342-F93EF2195945}"/>
              </a:ext>
            </a:extLst>
          </p:cNvPr>
          <p:cNvSpPr/>
          <p:nvPr/>
        </p:nvSpPr>
        <p:spPr>
          <a:xfrm>
            <a:off x="8161020" y="792358"/>
            <a:ext cx="902970" cy="24880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EA9BD7E-54D5-D93D-067D-A46E2C363ECC}"/>
              </a:ext>
            </a:extLst>
          </p:cNvPr>
          <p:cNvSpPr/>
          <p:nvPr/>
        </p:nvSpPr>
        <p:spPr>
          <a:xfrm>
            <a:off x="8313420" y="3527938"/>
            <a:ext cx="902970" cy="24880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8D1C6BF-8135-A5CB-6383-726A4A4F62CC}"/>
              </a:ext>
            </a:extLst>
          </p:cNvPr>
          <p:cNvSpPr/>
          <p:nvPr/>
        </p:nvSpPr>
        <p:spPr>
          <a:xfrm>
            <a:off x="80010" y="792358"/>
            <a:ext cx="742950" cy="263664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C2BDCA8-072B-6D5B-1C39-12A7879F723C}"/>
              </a:ext>
            </a:extLst>
          </p:cNvPr>
          <p:cNvSpPr/>
          <p:nvPr/>
        </p:nvSpPr>
        <p:spPr>
          <a:xfrm>
            <a:off x="143079" y="3524128"/>
            <a:ext cx="742950" cy="263664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The Plumb Line: A study in Law and Grace – The Word Forge">
            <a:extLst>
              <a:ext uri="{FF2B5EF4-FFF2-40B4-BE49-F238E27FC236}">
                <a16:creationId xmlns:a16="http://schemas.microsoft.com/office/drawing/2014/main" id="{57256157-7910-8F4C-71CE-46CAC05AA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1" y="1938821"/>
            <a:ext cx="464596" cy="24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e Plumb Line: A study in Law and Grace – The Word Forge">
            <a:extLst>
              <a:ext uri="{FF2B5EF4-FFF2-40B4-BE49-F238E27FC236}">
                <a16:creationId xmlns:a16="http://schemas.microsoft.com/office/drawing/2014/main" id="{E3A06849-A373-BDEA-823B-490463852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22" y="1845537"/>
            <a:ext cx="464596" cy="24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9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A06D3-C168-F925-F024-A46DAF612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E7AA90F-5E1F-1FA4-8336-2B0818C99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ld with umbrella on a rainy day Oil painting by Lucia Verdejo | Artfinder">
            <a:extLst>
              <a:ext uri="{FF2B5EF4-FFF2-40B4-BE49-F238E27FC236}">
                <a16:creationId xmlns:a16="http://schemas.microsoft.com/office/drawing/2014/main" id="{F1C8283F-5487-33DF-AEE3-AFFC215C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0" r="1" b="10779"/>
          <a:stretch/>
        </p:blipFill>
        <p:spPr bwMode="auto">
          <a:xfrm>
            <a:off x="490352" y="257308"/>
            <a:ext cx="6600825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A7D91F-37BE-68A6-EAB6-0C3AB97D2973}"/>
              </a:ext>
            </a:extLst>
          </p:cNvPr>
          <p:cNvSpPr/>
          <p:nvPr/>
        </p:nvSpPr>
        <p:spPr>
          <a:xfrm>
            <a:off x="5131217" y="5751516"/>
            <a:ext cx="391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Jeremiah 17</a:t>
            </a:r>
          </a:p>
        </p:txBody>
      </p:sp>
    </p:spTree>
    <p:extLst>
      <p:ext uri="{BB962C8B-B14F-4D97-AF65-F5344CB8AC3E}">
        <p14:creationId xmlns:p14="http://schemas.microsoft.com/office/powerpoint/2010/main" val="311857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The Beatitudes - Summit View Church">
            <a:extLst>
              <a:ext uri="{FF2B5EF4-FFF2-40B4-BE49-F238E27FC236}">
                <a16:creationId xmlns:a16="http://schemas.microsoft.com/office/drawing/2014/main" id="{F94F3D92-E95E-39C5-F4F0-1C448F05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9" y="285972"/>
            <a:ext cx="6886143" cy="45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,504 Armor God Images, Stock Photos, 3D objects, &amp; Vectors | Shutterstock">
            <a:extLst>
              <a:ext uri="{FF2B5EF4-FFF2-40B4-BE49-F238E27FC236}">
                <a16:creationId xmlns:a16="http://schemas.microsoft.com/office/drawing/2014/main" id="{A6AB245F-735A-39C8-A948-7914EA514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40" y="3396199"/>
            <a:ext cx="3353749" cy="33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5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 to Ephesians | Evidence Unseen">
            <a:extLst>
              <a:ext uri="{FF2B5EF4-FFF2-40B4-BE49-F238E27FC236}">
                <a16:creationId xmlns:a16="http://schemas.microsoft.com/office/drawing/2014/main" id="{5923BE98-A31E-CBFE-E553-0145CEB76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CB5321-5A27-A74D-50A1-BA292A06D119}"/>
              </a:ext>
            </a:extLst>
          </p:cNvPr>
          <p:cNvSpPr/>
          <p:nvPr/>
        </p:nvSpPr>
        <p:spPr>
          <a:xfrm>
            <a:off x="4394866" y="4418945"/>
            <a:ext cx="39661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6:10-20</a:t>
            </a:r>
          </a:p>
        </p:txBody>
      </p:sp>
    </p:spTree>
    <p:extLst>
      <p:ext uri="{BB962C8B-B14F-4D97-AF65-F5344CB8AC3E}">
        <p14:creationId xmlns:p14="http://schemas.microsoft.com/office/powerpoint/2010/main" val="2874877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phesians 6:11 (NIV) - Put on the full armor of God, so that you can take  your stand against the devil's schemes. – @wiirocku on Tumblr">
            <a:extLst>
              <a:ext uri="{FF2B5EF4-FFF2-40B4-BE49-F238E27FC236}">
                <a16:creationId xmlns:a16="http://schemas.microsoft.com/office/drawing/2014/main" id="{C819B17D-644D-13C9-F7F7-4AEC4F83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60019"/>
            <a:ext cx="8759190" cy="65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26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 Belt of Truth (Ephesians 6:14) — saralandchristians.com">
            <a:extLst>
              <a:ext uri="{FF2B5EF4-FFF2-40B4-BE49-F238E27FC236}">
                <a16:creationId xmlns:a16="http://schemas.microsoft.com/office/drawing/2014/main" id="{2DEFC210-D8A2-B0AB-FB54-54F041DF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7668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66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reastplate of Righteousness (Ephesians 6:14b) — saralandchristians.com">
            <a:extLst>
              <a:ext uri="{FF2B5EF4-FFF2-40B4-BE49-F238E27FC236}">
                <a16:creationId xmlns:a16="http://schemas.microsoft.com/office/drawing/2014/main" id="{AFE87D32-E280-9541-E9CC-DBEEBC68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0"/>
            <a:ext cx="88925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18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hining Armor - The Shoes of Peace— Dr Tony Evans “In... | Facebook">
            <a:extLst>
              <a:ext uri="{FF2B5EF4-FFF2-40B4-BE49-F238E27FC236}">
                <a16:creationId xmlns:a16="http://schemas.microsoft.com/office/drawing/2014/main" id="{FA51868A-5F82-158A-5139-5D460DCB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2" y="217170"/>
            <a:ext cx="8368467" cy="626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50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ible verse of the day: [Ephesians 6:16] — Steemit">
            <a:extLst>
              <a:ext uri="{FF2B5EF4-FFF2-40B4-BE49-F238E27FC236}">
                <a16:creationId xmlns:a16="http://schemas.microsoft.com/office/drawing/2014/main" id="{2CF72E90-CB31-4767-3814-CA2A32FCF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3"/>
          <a:stretch/>
        </p:blipFill>
        <p:spPr bwMode="auto">
          <a:xfrm>
            <a:off x="285375" y="228601"/>
            <a:ext cx="869932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0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phesians 6:17 (Helmet of Salvation) - Nate Crew">
            <a:extLst>
              <a:ext uri="{FF2B5EF4-FFF2-40B4-BE49-F238E27FC236}">
                <a16:creationId xmlns:a16="http://schemas.microsoft.com/office/drawing/2014/main" id="{E60D5F55-DA4B-9399-1575-754FC264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6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hat Does Ephesians 6:17 Mean?">
            <a:extLst>
              <a:ext uri="{FF2B5EF4-FFF2-40B4-BE49-F238E27FC236}">
                <a16:creationId xmlns:a16="http://schemas.microsoft.com/office/drawing/2014/main" id="{4E6E0F8A-54A5-E133-3B63-59281DFBA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73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ross Png Images – Browse 256,479 Stock Photos, Vectors, and Video ...">
            <a:extLst>
              <a:ext uri="{FF2B5EF4-FFF2-40B4-BE49-F238E27FC236}">
                <a16:creationId xmlns:a16="http://schemas.microsoft.com/office/drawing/2014/main" id="{B079C44B-3BF6-0757-DFD6-5EE5EEE4A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43" y="99018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ild with umbrella on a rainy day Oil painting by Lucia Verdejo | Artfinder">
            <a:extLst>
              <a:ext uri="{FF2B5EF4-FFF2-40B4-BE49-F238E27FC236}">
                <a16:creationId xmlns:a16="http://schemas.microsoft.com/office/drawing/2014/main" id="{1E86BE88-B5F8-911C-95D5-6A86669C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0" r="1" b="10779"/>
          <a:stretch/>
        </p:blipFill>
        <p:spPr bwMode="auto">
          <a:xfrm>
            <a:off x="101733" y="75251"/>
            <a:ext cx="3716921" cy="3353749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6,504 Armor God Images, Stock Photos, 3D objects, &amp; Vectors | Shutterstock">
            <a:extLst>
              <a:ext uri="{FF2B5EF4-FFF2-40B4-BE49-F238E27FC236}">
                <a16:creationId xmlns:a16="http://schemas.microsoft.com/office/drawing/2014/main" id="{49E6E77A-907F-7856-1F20-1B57E105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90" y="3133309"/>
            <a:ext cx="3353749" cy="33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1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rt Life - Jeremiah 17:5-14">
            <a:extLst>
              <a:ext uri="{FF2B5EF4-FFF2-40B4-BE49-F238E27FC236}">
                <a16:creationId xmlns:a16="http://schemas.microsoft.com/office/drawing/2014/main" id="{0E9CABCD-A3CF-8A24-7F47-56D4C10EE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5" b="16925"/>
          <a:stretch/>
        </p:blipFill>
        <p:spPr bwMode="auto">
          <a:xfrm>
            <a:off x="148590" y="194310"/>
            <a:ext cx="8846820" cy="64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4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510E0-AE0A-1D4C-55E6-EBE964A990D7}"/>
              </a:ext>
            </a:extLst>
          </p:cNvPr>
          <p:cNvSpPr txBox="1"/>
          <p:nvPr/>
        </p:nvSpPr>
        <p:spPr>
          <a:xfrm>
            <a:off x="228600" y="205740"/>
            <a:ext cx="8755380" cy="6489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what the </a:t>
            </a:r>
            <a:r>
              <a:rPr lang="en-US" sz="2800" b="1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says: “Cursed is the one who trusts in man, who draws strength from mere flesh and whose heart turns away from the </a:t>
            </a:r>
            <a:r>
              <a:rPr lang="en-US" sz="2800" b="1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person will be like a bush in the wastelands;</a:t>
            </a:r>
          </a:p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will not see prosperity when it comes. They will dwell in the parched places of the desert, in a salt land where no one lives.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“But blessed is the one who trusts in the </a:t>
            </a:r>
            <a:r>
              <a:rPr lang="en-US" sz="2800" b="1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whose confidence is in him.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will be like a tree planted by the water that sends out its roots by the stream.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49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510E0-AE0A-1D4C-55E6-EBE964A990D7}"/>
              </a:ext>
            </a:extLst>
          </p:cNvPr>
          <p:cNvSpPr txBox="1"/>
          <p:nvPr/>
        </p:nvSpPr>
        <p:spPr>
          <a:xfrm>
            <a:off x="228600" y="205740"/>
            <a:ext cx="8755380" cy="6489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does not fear when heat comes; its leaves are always green. It has no worries in a year of drought and never fails to bear fruit.”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heart is deceitful above all things and beyond cure. Who can understand it?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“I the </a:t>
            </a:r>
            <a:r>
              <a:rPr lang="en-US" sz="2800" b="1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search the heart and examine the mind, to reward each person according to their conduct, according to what their deeds deserve.”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Like a partridge that hatches eggs it did not lay are those who gain riches by unjust means.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9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510E0-AE0A-1D4C-55E6-EBE964A990D7}"/>
              </a:ext>
            </a:extLst>
          </p:cNvPr>
          <p:cNvSpPr txBox="1"/>
          <p:nvPr/>
        </p:nvSpPr>
        <p:spPr>
          <a:xfrm>
            <a:off x="228600" y="205740"/>
            <a:ext cx="875538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their lives are half gone, their riches will desert them, and in the end they will prove to be fools.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glorious throne, exalted from the beginning, is the place of our sanctuary.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2800" b="1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you are the hope of Israel; all who forsake you will be put to shame. Those who turn away from you will be written in the dust because they have forsaken the </a:t>
            </a:r>
            <a:r>
              <a:rPr lang="en-US" sz="2800" b="1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 spring of living water.</a:t>
            </a:r>
          </a:p>
          <a:p>
            <a:pPr algn="l">
              <a:lnSpc>
                <a:spcPct val="150000"/>
              </a:lnSpc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 me, </a:t>
            </a:r>
            <a:r>
              <a:rPr lang="en-US" sz="2800" b="1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I will be healed; save me and I will be saved, for you are the one I praise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22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rt Life - Jeremiah 17:5-14">
            <a:extLst>
              <a:ext uri="{FF2B5EF4-FFF2-40B4-BE49-F238E27FC236}">
                <a16:creationId xmlns:a16="http://schemas.microsoft.com/office/drawing/2014/main" id="{0E9CABCD-A3CF-8A24-7F47-56D4C10EE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5" b="16925"/>
          <a:stretch/>
        </p:blipFill>
        <p:spPr bwMode="auto">
          <a:xfrm>
            <a:off x="148590" y="194310"/>
            <a:ext cx="8846820" cy="64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3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remiah 17:5 - This is what the LORD says: “Cursed is the one who...">
            <a:extLst>
              <a:ext uri="{FF2B5EF4-FFF2-40B4-BE49-F238E27FC236}">
                <a16:creationId xmlns:a16="http://schemas.microsoft.com/office/drawing/2014/main" id="{25C5BA85-78FD-CAF7-288F-3D6A82432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4" y="137160"/>
            <a:ext cx="8815745" cy="65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3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remiah 17 - Holy Bible English - BibleWordings.com">
            <a:extLst>
              <a:ext uri="{FF2B5EF4-FFF2-40B4-BE49-F238E27FC236}">
                <a16:creationId xmlns:a16="http://schemas.microsoft.com/office/drawing/2014/main" id="{A5C4B843-E21B-32A5-DD57-61F8DC8C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0"/>
            <a:ext cx="8686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8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332</Words>
  <Application>Microsoft Office PowerPoint</Application>
  <PresentationFormat>On-screen Show (4:3)</PresentationFormat>
  <Paragraphs>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Smith, Margaret [HMPS]</dc:creator>
  <cp:lastModifiedBy>Margaret Smith</cp:lastModifiedBy>
  <cp:revision>6</cp:revision>
  <dcterms:created xsi:type="dcterms:W3CDTF">2024-08-07T11:35:21Z</dcterms:created>
  <dcterms:modified xsi:type="dcterms:W3CDTF">2024-10-30T22:09:17Z</dcterms:modified>
</cp:coreProperties>
</file>