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690" r:id="rId2"/>
  </p:sldMasterIdLst>
  <p:sldIdLst>
    <p:sldId id="257" r:id="rId3"/>
    <p:sldId id="261" r:id="rId4"/>
    <p:sldId id="262" r:id="rId5"/>
    <p:sldId id="272" r:id="rId6"/>
    <p:sldId id="263" r:id="rId7"/>
    <p:sldId id="267" r:id="rId8"/>
    <p:sldId id="268" r:id="rId9"/>
    <p:sldId id="273" r:id="rId10"/>
    <p:sldId id="274" r:id="rId11"/>
    <p:sldId id="275" r:id="rId12"/>
    <p:sldId id="264" r:id="rId13"/>
    <p:sldId id="256" r:id="rId14"/>
    <p:sldId id="265" r:id="rId15"/>
    <p:sldId id="259" r:id="rId16"/>
    <p:sldId id="266" r:id="rId17"/>
    <p:sldId id="260" r:id="rId18"/>
    <p:sldId id="271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74" autoAdjust="0"/>
    <p:restoredTop sz="94660"/>
  </p:normalViewPr>
  <p:slideViewPr>
    <p:cSldViewPr snapToGrid="0">
      <p:cViewPr varScale="1">
        <p:scale>
          <a:sx n="105" d="100"/>
          <a:sy n="105" d="100"/>
        </p:scale>
        <p:origin x="79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69200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9620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021241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1284837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727485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8825456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545802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04046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184760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41141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85758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0778059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27354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053871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4606662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46402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7991722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043274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140878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626293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8328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98971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937409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2440091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5002758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008656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347175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4046377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383312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2010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46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301499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44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8691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7EC7824B-D0B4-4FFD-8333-4955190F7E8B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90D8289C-C6E1-4343-9125-82594FE0F6C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5183236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2F79E520-C892-4AD2-AF61-7A372546EBA8}" type="datetimeFigureOut">
              <a:rPr lang="en-GB" smtClean="0"/>
              <a:t>15/09/2024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73F324A-39A4-403E-BB52-CFDAD18161B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2325650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75EA6-1D8E-81E6-C9CF-456B1D05DFB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3B6543-782B-5207-963A-89F764E9A580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5F6C221B-3070-5417-27B8-F79949ED7E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4608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C3F8012-7714-1068-4236-FEFE3C4803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/>
              <a:t>THE SECRET FOR THOSE WHO DESIRE STRENGTH</a:t>
            </a:r>
            <a:endParaRPr lang="en-GB" sz="52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B104AAB-3472-4E6D-CA58-2E059766F2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V 29 -</a:t>
            </a:r>
            <a:endParaRPr lang="en-GB" sz="4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16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28FBF-21AC-52E4-96A5-5F9837EC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/>
              <a:t>THE SPHERES IN WHICH WE DISPLAY THIS STRENGTH</a:t>
            </a:r>
            <a:endParaRPr lang="en-GB" sz="52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259E-0501-3459-1D0B-3B31D36B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b="1" dirty="0">
                <a:solidFill>
                  <a:schemeClr val="tx1"/>
                </a:solidFill>
              </a:rPr>
              <a:t>ATMOSHPHERE</a:t>
            </a:r>
            <a:r>
              <a:rPr lang="en-US" sz="4800" dirty="0">
                <a:solidFill>
                  <a:schemeClr val="tx1"/>
                </a:solidFill>
              </a:rPr>
              <a:t> OF HEAVEN  “</a:t>
            </a:r>
            <a:r>
              <a:rPr lang="en-US" sz="4800" b="1" i="1" dirty="0">
                <a:solidFill>
                  <a:schemeClr val="tx1"/>
                </a:solidFill>
              </a:rPr>
              <a:t>SOAR</a:t>
            </a:r>
            <a:r>
              <a:rPr lang="en-US" sz="4800" dirty="0">
                <a:solidFill>
                  <a:schemeClr val="tx1"/>
                </a:solidFill>
              </a:rPr>
              <a:t>”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5990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2F61DF-B5ED-0599-28A7-7294589CE21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DB813E9-CD41-ED88-ECD5-7CFB6BC7830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0EC5BE9F-8354-55FE-D01A-AA1F28845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700"/>
            <a:ext cx="12192000" cy="6831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76206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28FBF-21AC-52E4-96A5-5F9837EC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/>
              <a:t>THE SPHERES IN WHICH WE DISPLAY THIS STRENGTH</a:t>
            </a:r>
            <a:endParaRPr lang="en-GB" sz="52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259E-0501-3459-1D0B-3B31D36B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 fontScale="92500" lnSpcReduction="10000"/>
          </a:bodyPr>
          <a:lstStyle/>
          <a:p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b="1" dirty="0">
                <a:solidFill>
                  <a:schemeClr val="tx1"/>
                </a:solidFill>
              </a:rPr>
              <a:t>ATMOSHPHERE</a:t>
            </a:r>
            <a:r>
              <a:rPr lang="en-US" sz="4800" dirty="0">
                <a:solidFill>
                  <a:schemeClr val="tx1"/>
                </a:solidFill>
              </a:rPr>
              <a:t> OF HEAVEN  “</a:t>
            </a:r>
            <a:r>
              <a:rPr lang="en-US" sz="4800" b="1" i="1" dirty="0">
                <a:solidFill>
                  <a:schemeClr val="tx1"/>
                </a:solidFill>
              </a:rPr>
              <a:t>SOAR”</a:t>
            </a:r>
          </a:p>
          <a:p>
            <a:r>
              <a:rPr lang="en-US" sz="4800" dirty="0">
                <a:solidFill>
                  <a:schemeClr val="tx1"/>
                </a:solidFill>
              </a:rPr>
              <a:t>THE </a:t>
            </a:r>
            <a:r>
              <a:rPr lang="en-US" sz="4800" b="1" dirty="0">
                <a:solidFill>
                  <a:schemeClr val="tx1"/>
                </a:solidFill>
              </a:rPr>
              <a:t>ARENA</a:t>
            </a:r>
            <a:r>
              <a:rPr lang="en-US" sz="4800" dirty="0">
                <a:solidFill>
                  <a:schemeClr val="tx1"/>
                </a:solidFill>
              </a:rPr>
              <a:t> OF FAITH “</a:t>
            </a:r>
            <a:r>
              <a:rPr lang="en-US" sz="4800" b="1" i="1" dirty="0">
                <a:solidFill>
                  <a:schemeClr val="tx1"/>
                </a:solidFill>
              </a:rPr>
              <a:t>THEY RUN</a:t>
            </a:r>
            <a:r>
              <a:rPr lang="en-US" sz="4800" dirty="0">
                <a:solidFill>
                  <a:schemeClr val="tx1"/>
                </a:solidFill>
              </a:rPr>
              <a:t>…”</a:t>
            </a:r>
          </a:p>
          <a:p>
            <a:pPr marL="0" indent="0">
              <a:buNone/>
            </a:pPr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62649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F23B6E-35BC-879F-AAAB-6B645DA2D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AAC75E-E85A-15FC-FB9E-BB34EB79BD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206AE21E-6E86-B55D-B7D1-F165F6F13E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8625"/>
            <a:ext cx="12192000" cy="6000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2675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1528FBF-21AC-52E4-96A5-5F9837EC0D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/>
              <a:t>THE SPHERES IN WHICH WE DISPLAY THIS STRENGTH</a:t>
            </a:r>
            <a:endParaRPr lang="en-GB" sz="5200" b="1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494259E-0501-3459-1D0B-3B31D36B50C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ATMOSHPHERE</a:t>
            </a:r>
            <a:r>
              <a:rPr lang="en-US" sz="4000" dirty="0">
                <a:solidFill>
                  <a:schemeClr val="tx1"/>
                </a:solidFill>
              </a:rPr>
              <a:t> OF HEAVEN  “</a:t>
            </a:r>
            <a:r>
              <a:rPr lang="en-US" sz="4000" b="1" i="1" dirty="0">
                <a:solidFill>
                  <a:schemeClr val="tx1"/>
                </a:solidFill>
              </a:rPr>
              <a:t>SOAR”</a:t>
            </a:r>
          </a:p>
          <a:p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ARENA </a:t>
            </a:r>
            <a:r>
              <a:rPr lang="en-US" sz="4000" dirty="0">
                <a:solidFill>
                  <a:schemeClr val="tx1"/>
                </a:solidFill>
              </a:rPr>
              <a:t>OF FAITH “</a:t>
            </a:r>
            <a:r>
              <a:rPr lang="en-US" sz="4000" b="1" i="1" dirty="0">
                <a:solidFill>
                  <a:schemeClr val="tx1"/>
                </a:solidFill>
              </a:rPr>
              <a:t>THEY RUN</a:t>
            </a:r>
            <a:r>
              <a:rPr lang="en-US" sz="4000" dirty="0">
                <a:solidFill>
                  <a:schemeClr val="tx1"/>
                </a:solidFill>
              </a:rPr>
              <a:t>…”</a:t>
            </a:r>
          </a:p>
          <a:p>
            <a:r>
              <a:rPr lang="en-US" sz="4000" dirty="0">
                <a:solidFill>
                  <a:schemeClr val="tx1"/>
                </a:solidFill>
              </a:rPr>
              <a:t>THE </a:t>
            </a:r>
            <a:r>
              <a:rPr lang="en-US" sz="4000" b="1" dirty="0">
                <a:solidFill>
                  <a:schemeClr val="tx1"/>
                </a:solidFill>
              </a:rPr>
              <a:t>AVENUE</a:t>
            </a:r>
            <a:r>
              <a:rPr lang="en-US" sz="4000" dirty="0">
                <a:solidFill>
                  <a:schemeClr val="tx1"/>
                </a:solidFill>
              </a:rPr>
              <a:t> OF DAILY LIFE “</a:t>
            </a:r>
            <a:r>
              <a:rPr lang="en-US" sz="4000" b="1" dirty="0">
                <a:solidFill>
                  <a:schemeClr val="tx1"/>
                </a:solidFill>
              </a:rPr>
              <a:t>WALK &amp; NOT FAINT</a:t>
            </a:r>
            <a:r>
              <a:rPr lang="en-US" sz="4000" dirty="0">
                <a:solidFill>
                  <a:schemeClr val="tx1"/>
                </a:solidFill>
              </a:rPr>
              <a:t>”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051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F796F-8AF2-3127-5487-ED5ACFB67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AF3A2D-0EE8-E3A6-866B-CFFF2B3DD0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D08DF5DB-0E0A-4251-B9E2-C05341D4DD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8850" y="0"/>
            <a:ext cx="1027271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50498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5237B-E541-055E-0145-93BA2D822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WAIT ON THE LORD</a:t>
            </a:r>
            <a:endParaRPr lang="en-GB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611B711-47E6-A251-FF40-BD1421BA2E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3200" b="1" dirty="0"/>
              <a:t>SILENTLY TO ENJOY COMMUNION Ps 62:1</a:t>
            </a:r>
          </a:p>
          <a:p>
            <a:r>
              <a:rPr lang="en-US" sz="3200" b="1" dirty="0"/>
              <a:t>PATIENTLY TO MAKE PETITION Ps 40:1</a:t>
            </a:r>
          </a:p>
          <a:p>
            <a:r>
              <a:rPr lang="en-US" sz="3200" b="1" dirty="0"/>
              <a:t>OBSERVANTLY TO HEAR INSTRUCTION    Pro 8:33-34</a:t>
            </a:r>
          </a:p>
          <a:p>
            <a:r>
              <a:rPr lang="en-US" sz="3200" b="1" dirty="0"/>
              <a:t>EXPECTANTLY TO FIND PROTECTION       Isa 33:2</a:t>
            </a:r>
          </a:p>
          <a:p>
            <a:r>
              <a:rPr lang="en-US" sz="3200" b="1" dirty="0"/>
              <a:t>OBEDIENTLY TO </a:t>
            </a:r>
            <a:r>
              <a:rPr lang="en-US" sz="3200" b="1"/>
              <a:t>RECEIVE INSTRUCTION    </a:t>
            </a:r>
            <a:r>
              <a:rPr lang="en-US" sz="3200" b="1" dirty="0"/>
              <a:t>Ps 25:5</a:t>
            </a:r>
            <a:endParaRPr lang="en-GB" sz="3200" b="1" dirty="0"/>
          </a:p>
        </p:txBody>
      </p:sp>
    </p:spTree>
    <p:extLst>
      <p:ext uri="{BB962C8B-B14F-4D97-AF65-F5344CB8AC3E}">
        <p14:creationId xmlns:p14="http://schemas.microsoft.com/office/powerpoint/2010/main" val="2635682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46229B-D5B7-814A-7278-9E6FA7410A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3099596"/>
          </a:xfrm>
        </p:spPr>
        <p:txBody>
          <a:bodyPr anchor="b">
            <a:normAutofit fontScale="90000"/>
          </a:bodyPr>
          <a:lstStyle/>
          <a:p>
            <a:r>
              <a:rPr lang="en-US" sz="5400" dirty="0"/>
              <a:t>Learning to</a:t>
            </a:r>
            <a:br>
              <a:rPr lang="en-US" sz="5400" dirty="0"/>
            </a:br>
            <a:r>
              <a:rPr lang="en-US" sz="5400" dirty="0"/>
              <a:t> Fly    </a:t>
            </a:r>
            <a:br>
              <a:rPr lang="en-US" sz="5400" dirty="0"/>
            </a:br>
            <a:r>
              <a:rPr lang="en-US" sz="5400" dirty="0"/>
              <a:t>Run</a:t>
            </a:r>
            <a:br>
              <a:rPr lang="en-US" sz="5400" dirty="0"/>
            </a:br>
            <a:r>
              <a:rPr lang="en-US" sz="5400" dirty="0"/>
              <a:t>walk</a:t>
            </a:r>
            <a:endParaRPr lang="en-GB" sz="5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A831D3B-D6D5-DBE9-1A67-A973C734AC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4089399"/>
            <a:ext cx="4243589" cy="2104167"/>
          </a:xfrm>
        </p:spPr>
        <p:txBody>
          <a:bodyPr>
            <a:normAutofit/>
          </a:bodyPr>
          <a:lstStyle/>
          <a:p>
            <a:r>
              <a:rPr lang="en-US" sz="4400" dirty="0"/>
              <a:t>Isaiah 40:26-31</a:t>
            </a:r>
            <a:endParaRPr lang="en-GB" sz="4400" dirty="0"/>
          </a:p>
        </p:txBody>
      </p:sp>
      <p:pic>
        <p:nvPicPr>
          <p:cNvPr id="1026" name="Picture 2" descr="Wait on the Lord ... Soar on Wings Like Eagles Wall Art - Etsy">
            <a:extLst>
              <a:ext uri="{FF2B5EF4-FFF2-40B4-BE49-F238E27FC236}">
                <a16:creationId xmlns:a16="http://schemas.microsoft.com/office/drawing/2014/main" id="{6DEB43F6-EB38-74EF-5F70-082A1553D4A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2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86469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5503-BE17-7CCA-ECEB-F385DCE7CB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F4826D-2D06-1B6E-7FD6-8C455DBBA27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9EE51F16-28E2-98FB-ECB3-B189064B74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9300" y="417026"/>
            <a:ext cx="10312400" cy="58093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626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3FDCD-AE64-254D-DB3B-8FCCA8AE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>
              <a:lnSpc>
                <a:spcPct val="90000"/>
              </a:lnSpc>
            </a:pPr>
            <a:r>
              <a:rPr lang="en-US" sz="5200" b="1" dirty="0"/>
              <a:t>THE SOURCE FROM WHERE WE DERIVE OUR STRENGTH </a:t>
            </a:r>
            <a:r>
              <a:rPr lang="en-US" sz="5200" dirty="0"/>
              <a:t>v27-28</a:t>
            </a:r>
            <a:endParaRPr lang="en-GB" sz="52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051E-2C67-7675-6B7A-A22F8C3B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en-US" dirty="0">
              <a:solidFill>
                <a:schemeClr val="tx1"/>
              </a:solidFill>
            </a:endParaRPr>
          </a:p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SECRET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FOR THOSE WHO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DESIRE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STRENGTH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v29</a:t>
            </a:r>
          </a:p>
          <a:p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SPHERES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IN WHICH WE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DISPLAY 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THIS 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STRENGTH</a:t>
            </a:r>
            <a:r>
              <a:rPr kumimoji="0" lang="en-US" sz="36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ptos Display" panose="02110004020202020204"/>
                <a:ea typeface="+mj-ea"/>
                <a:cs typeface="+mj-cs"/>
              </a:rPr>
              <a:t> v30-31</a:t>
            </a:r>
          </a:p>
          <a:p>
            <a:endParaRPr lang="en-GB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1745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7509B08A-C1EC-478C-86AF-60ADE06D9B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8C3FDCD-AE64-254D-DB3B-8FCCA8AE45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290" y="685800"/>
            <a:ext cx="4818656" cy="4603749"/>
          </a:xfrm>
        </p:spPr>
        <p:txBody>
          <a:bodyPr>
            <a:normAutofit/>
          </a:bodyPr>
          <a:lstStyle/>
          <a:p>
            <a:pPr algn="r"/>
            <a:r>
              <a:rPr lang="en-US" sz="5200" b="1" dirty="0"/>
              <a:t>THE SOURCE FROM WHERE WE DERIVE OUR STRENGTH</a:t>
            </a:r>
            <a:endParaRPr lang="en-GB" sz="52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221CC330-4259-4C32-BF8B-5FE13FFABB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5999" y="0"/>
            <a:ext cx="6096001" cy="6858000"/>
          </a:xfrm>
          <a:prstGeom prst="rect">
            <a:avLst/>
          </a:prstGeom>
          <a:solidFill>
            <a:schemeClr val="bg2">
              <a:alpha val="97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001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01051E-2C67-7675-6B7A-A22F8C3B5DC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25651" y="685800"/>
            <a:ext cx="4878959" cy="4603750"/>
          </a:xfrm>
        </p:spPr>
        <p:txBody>
          <a:bodyPr>
            <a:normAutofit/>
          </a:bodyPr>
          <a:lstStyle/>
          <a:p>
            <a:r>
              <a:rPr lang="en-US" sz="4000" dirty="0">
                <a:solidFill>
                  <a:schemeClr val="tx1"/>
                </a:solidFill>
              </a:rPr>
              <a:t>V27-28</a:t>
            </a:r>
            <a:endParaRPr lang="en-GB" sz="4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73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A11C4C-734A-A4F7-FEC8-C769332ED0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C08F80-B28C-99F6-EC79-D916A0FD2D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Image result for isa 40:27-28">
            <a:extLst>
              <a:ext uri="{FF2B5EF4-FFF2-40B4-BE49-F238E27FC236}">
                <a16:creationId xmlns:a16="http://schemas.microsoft.com/office/drawing/2014/main" id="{B2C2FA86-9F4D-FF33-30AA-FAF141AB49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41" y="62157"/>
            <a:ext cx="11762559" cy="7281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00047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295484-38C0-2F96-00EB-8DA8950C90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A669B85-E87F-6293-DAF8-308186E129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 dirty="0"/>
          </a:p>
        </p:txBody>
      </p:sp>
      <p:pic>
        <p:nvPicPr>
          <p:cNvPr id="3074" name="Picture 2" descr="Isaiah 40:28-29 | Wisdom bible, Bible verse memorization, Wise words quotes">
            <a:extLst>
              <a:ext uri="{FF2B5EF4-FFF2-40B4-BE49-F238E27FC236}">
                <a16:creationId xmlns:a16="http://schemas.microsoft.com/office/drawing/2014/main" id="{6A17A26E-512F-935E-3C14-1540F664E7E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00" y="0"/>
            <a:ext cx="114427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93021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64971-23D7-FF5D-B2FD-AAA9EEAA1B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569573-42B1-CCD3-E459-0B25F9476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Cotton Famine Road – Rooley Moor Neighbourhood Forum">
            <a:extLst>
              <a:ext uri="{FF2B5EF4-FFF2-40B4-BE49-F238E27FC236}">
                <a16:creationId xmlns:a16="http://schemas.microsoft.com/office/drawing/2014/main" id="{970DD762-46B1-A3D0-FE15-B928916892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500" y="0"/>
            <a:ext cx="10287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09040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0000">
              <a:schemeClr val="bg2">
                <a:tint val="97000"/>
                <a:hueMod val="92000"/>
                <a:satMod val="169000"/>
                <a:lumMod val="164000"/>
              </a:schemeClr>
            </a:gs>
            <a:gs pos="100000">
              <a:schemeClr val="bg2">
                <a:shade val="96000"/>
                <a:satMod val="120000"/>
                <a:lumMod val="90000"/>
              </a:schemeClr>
            </a:gs>
          </a:gsLst>
          <a:lin ang="612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E09CCB3F-DBCE-4964-9E34-8C5DE80EF4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9AA7AB-0FCD-3E2C-5EB8-7B2C40364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32710" y="620722"/>
            <a:ext cx="3518748" cy="1142462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2800"/>
              <a:t>Eccles 10:10</a:t>
            </a:r>
          </a:p>
        </p:txBody>
      </p:sp>
      <p:sp>
        <p:nvSpPr>
          <p:cNvPr id="13" name="Snip Diagonal Corner Rectangle 24">
            <a:extLst>
              <a:ext uri="{FF2B5EF4-FFF2-40B4-BE49-F238E27FC236}">
                <a16:creationId xmlns:a16="http://schemas.microsoft.com/office/drawing/2014/main" id="{1DFF944F-74BA-483A-82C0-64E3AAF4AE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12990" y="620722"/>
            <a:ext cx="6575496" cy="5286838"/>
          </a:xfrm>
          <a:prstGeom prst="snip2DiagRect">
            <a:avLst>
              <a:gd name="adj1" fmla="val 10787"/>
              <a:gd name="adj2" fmla="val 0"/>
            </a:avLst>
          </a:prstGeom>
          <a:solidFill>
            <a:schemeClr val="tx1"/>
          </a:solidFill>
          <a:ln>
            <a:noFill/>
          </a:ln>
          <a:effectLst>
            <a:innerShdw blurRad="57150" dist="38100" dir="14460000">
              <a:prstClr val="black">
                <a:alpha val="7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848163AE-1F17-18E9-757C-66F9EB3647F7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5084" r="10801"/>
          <a:stretch/>
        </p:blipFill>
        <p:spPr>
          <a:xfrm>
            <a:off x="778062" y="786117"/>
            <a:ext cx="6245352" cy="4956048"/>
          </a:xfrm>
          <a:custGeom>
            <a:avLst/>
            <a:gdLst/>
            <a:ahLst/>
            <a:cxnLst/>
            <a:rect l="l" t="t" r="r" b="b"/>
            <a:pathLst>
              <a:path w="6245352" h="4956048">
                <a:moveTo>
                  <a:pt x="534609" y="0"/>
                </a:moveTo>
                <a:lnTo>
                  <a:pt x="6245352" y="0"/>
                </a:lnTo>
                <a:lnTo>
                  <a:pt x="6245352" y="4421439"/>
                </a:lnTo>
                <a:lnTo>
                  <a:pt x="5710743" y="4956048"/>
                </a:lnTo>
                <a:lnTo>
                  <a:pt x="0" y="4956048"/>
                </a:lnTo>
                <a:lnTo>
                  <a:pt x="0" y="534609"/>
                </a:lnTo>
                <a:close/>
              </a:path>
            </a:pathLst>
          </a:cu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2894EC2E-C2A5-E169-F8F1-A09247739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2710" y="1822449"/>
            <a:ext cx="3479419" cy="3070226"/>
          </a:xfrm>
        </p:spPr>
        <p:txBody>
          <a:bodyPr anchor="t">
            <a:normAutofit/>
          </a:bodyPr>
          <a:lstStyle/>
          <a:p>
            <a:endParaRPr lang="en-US" sz="140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9733A91-F958-4629-801A-3F6F1E09A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F3812972-C68B-4C59-B3A7-4AF61E935D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:a16="http://schemas.microsoft.com/office/drawing/2014/main" id="{CB3F3B7C-7909-4486-AA08-5C6B625C3A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00BD7DA8-741F-4296-9363-05EF915411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62068EFC-20FC-456F-839F-4BCFFCAA81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3251C60F-B911-433E-BF75-3BBEFD053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814982844"/>
      </p:ext>
    </p:extLst>
  </p:cSld>
  <p:clrMapOvr>
    <a:masterClrMapping/>
  </p:clrMapOvr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1_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166</Words>
  <Application>Microsoft Office PowerPoint</Application>
  <PresentationFormat>Widescreen</PresentationFormat>
  <Paragraphs>26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Slice</vt:lpstr>
      <vt:lpstr>1_Slice</vt:lpstr>
      <vt:lpstr>PowerPoint Presentation</vt:lpstr>
      <vt:lpstr>Learning to  Fly     Run walk</vt:lpstr>
      <vt:lpstr>PowerPoint Presentation</vt:lpstr>
      <vt:lpstr>THE SOURCE FROM WHERE WE DERIVE OUR STRENGTH v27-28</vt:lpstr>
      <vt:lpstr>THE SOURCE FROM WHERE WE DERIVE OUR STRENGTH</vt:lpstr>
      <vt:lpstr>PowerPoint Presentation</vt:lpstr>
      <vt:lpstr>PowerPoint Presentation</vt:lpstr>
      <vt:lpstr>PowerPoint Presentation</vt:lpstr>
      <vt:lpstr>Eccles 10:10</vt:lpstr>
      <vt:lpstr>THE SECRET FOR THOSE WHO DESIRE STRENGTH</vt:lpstr>
      <vt:lpstr>THE SPHERES IN WHICH WE DISPLAY THIS STRENGTH</vt:lpstr>
      <vt:lpstr>PowerPoint Presentation</vt:lpstr>
      <vt:lpstr>THE SPHERES IN WHICH WE DISPLAY THIS STRENGTH</vt:lpstr>
      <vt:lpstr>PowerPoint Presentation</vt:lpstr>
      <vt:lpstr>THE SPHERES IN WHICH WE DISPLAY THIS STRENGTH</vt:lpstr>
      <vt:lpstr>PowerPoint Presentation</vt:lpstr>
      <vt:lpstr>HOW TO WAIT ON THE LORD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David Corke</dc:creator>
  <cp:lastModifiedBy>David Corke</cp:lastModifiedBy>
  <cp:revision>3</cp:revision>
  <dcterms:created xsi:type="dcterms:W3CDTF">2024-09-07T15:44:23Z</dcterms:created>
  <dcterms:modified xsi:type="dcterms:W3CDTF">2024-09-15T18:28:13Z</dcterms:modified>
</cp:coreProperties>
</file>