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0" r:id="rId2"/>
  </p:sldMasterIdLst>
  <p:sldIdLst>
    <p:sldId id="257" r:id="rId3"/>
    <p:sldId id="261" r:id="rId4"/>
    <p:sldId id="262" r:id="rId5"/>
    <p:sldId id="272" r:id="rId6"/>
    <p:sldId id="263" r:id="rId7"/>
    <p:sldId id="267" r:id="rId8"/>
    <p:sldId id="268" r:id="rId9"/>
    <p:sldId id="273" r:id="rId10"/>
    <p:sldId id="274" r:id="rId11"/>
    <p:sldId id="275" r:id="rId12"/>
    <p:sldId id="264" r:id="rId13"/>
    <p:sldId id="256" r:id="rId14"/>
    <p:sldId id="265" r:id="rId15"/>
    <p:sldId id="259" r:id="rId16"/>
    <p:sldId id="266" r:id="rId17"/>
    <p:sldId id="26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920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620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212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8483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274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2545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458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404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8476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114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575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7805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3548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5387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0666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6402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9172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4327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0878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262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8328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8971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3740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4009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00275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8656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4717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463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331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010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699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49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4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69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EC7824B-D0B4-4FFD-8333-4955190F7E8B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0D8289C-C6E1-4343-9125-82594FE0F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323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F79E520-C892-4AD2-AF61-7A372546EBA8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73F324A-39A4-403E-BB52-CFDAD18161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2565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75EA6-1D8E-81E6-C9CF-456B1D05DF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3B6543-782B-5207-963A-89F764E9A5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F6C221B-3070-5417-27B8-F79949ED7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08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3F8012-7714-1068-4236-FEFE3C480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>
            <a:normAutofit/>
          </a:bodyPr>
          <a:lstStyle/>
          <a:p>
            <a:pPr algn="r"/>
            <a:r>
              <a:rPr lang="en-US" sz="5200" b="1"/>
              <a:t>THE SECRET FOR THOSE WHO DESIRE STRENGTH</a:t>
            </a:r>
            <a:endParaRPr lang="en-GB" sz="5200" b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04AAB-3472-4E6D-CA58-2E059766F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651" y="685800"/>
            <a:ext cx="4878959" cy="460375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V 29 -</a:t>
            </a:r>
            <a:endParaRPr lang="en-GB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28FBF-21AC-52E4-96A5-5F9837EC0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>
            <a:normAutofit/>
          </a:bodyPr>
          <a:lstStyle/>
          <a:p>
            <a:pPr algn="r"/>
            <a:r>
              <a:rPr lang="en-US" sz="5200" b="1"/>
              <a:t>THE SPHERES IN WHICH WE DISPLAY THIS STRENGTH</a:t>
            </a:r>
            <a:endParaRPr lang="en-GB" sz="5200" b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4259E-0501-3459-1D0B-3B31D36B5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651" y="685800"/>
            <a:ext cx="4878959" cy="460375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The </a:t>
            </a:r>
            <a:r>
              <a:rPr lang="en-US" sz="4800" b="1" dirty="0">
                <a:solidFill>
                  <a:schemeClr val="tx1"/>
                </a:solidFill>
              </a:rPr>
              <a:t>ATMOSHPHERE</a:t>
            </a:r>
            <a:r>
              <a:rPr lang="en-US" sz="4800" dirty="0">
                <a:solidFill>
                  <a:schemeClr val="tx1"/>
                </a:solidFill>
              </a:rPr>
              <a:t> OF HEAVEN  “</a:t>
            </a:r>
            <a:r>
              <a:rPr lang="en-US" sz="4800" b="1" i="1" dirty="0">
                <a:solidFill>
                  <a:schemeClr val="tx1"/>
                </a:solidFill>
              </a:rPr>
              <a:t>SOAR</a:t>
            </a:r>
            <a:r>
              <a:rPr lang="en-US" sz="4800" dirty="0">
                <a:solidFill>
                  <a:schemeClr val="tx1"/>
                </a:solidFill>
              </a:rPr>
              <a:t>”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99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F61DF-B5ED-0599-28A7-7294589CE2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B813E9-CD41-ED88-ECD5-7CFB6BC783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EC5BE9F-8354-55FE-D01A-AA1F28845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"/>
            <a:ext cx="12192000" cy="683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62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28FBF-21AC-52E4-96A5-5F9837EC0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>
            <a:normAutofit/>
          </a:bodyPr>
          <a:lstStyle/>
          <a:p>
            <a:pPr algn="r"/>
            <a:r>
              <a:rPr lang="en-US" sz="5200" b="1"/>
              <a:t>THE SPHERES IN WHICH WE DISPLAY THIS STRENGTH</a:t>
            </a:r>
            <a:endParaRPr lang="en-GB" sz="5200" b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4259E-0501-3459-1D0B-3B31D36B5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651" y="685800"/>
            <a:ext cx="4878959" cy="4603750"/>
          </a:xfrm>
        </p:spPr>
        <p:txBody>
          <a:bodyPr>
            <a:normAutofit fontScale="92500" lnSpcReduction="10000"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The </a:t>
            </a:r>
            <a:r>
              <a:rPr lang="en-US" sz="4800" b="1" dirty="0">
                <a:solidFill>
                  <a:schemeClr val="tx1"/>
                </a:solidFill>
              </a:rPr>
              <a:t>ATMOSHPHERE</a:t>
            </a:r>
            <a:r>
              <a:rPr lang="en-US" sz="4800" dirty="0">
                <a:solidFill>
                  <a:schemeClr val="tx1"/>
                </a:solidFill>
              </a:rPr>
              <a:t> OF HEAVEN  “</a:t>
            </a:r>
            <a:r>
              <a:rPr lang="en-US" sz="4800" b="1" i="1" dirty="0">
                <a:solidFill>
                  <a:schemeClr val="tx1"/>
                </a:solidFill>
              </a:rPr>
              <a:t>SOAR”</a:t>
            </a:r>
          </a:p>
          <a:p>
            <a:r>
              <a:rPr lang="en-US" sz="4800" dirty="0">
                <a:solidFill>
                  <a:schemeClr val="tx1"/>
                </a:solidFill>
              </a:rPr>
              <a:t>THE </a:t>
            </a:r>
            <a:r>
              <a:rPr lang="en-US" sz="4800" b="1" dirty="0">
                <a:solidFill>
                  <a:schemeClr val="tx1"/>
                </a:solidFill>
              </a:rPr>
              <a:t>ARENA</a:t>
            </a:r>
            <a:r>
              <a:rPr lang="en-US" sz="4800" dirty="0">
                <a:solidFill>
                  <a:schemeClr val="tx1"/>
                </a:solidFill>
              </a:rPr>
              <a:t> OF FAITH “</a:t>
            </a:r>
            <a:r>
              <a:rPr lang="en-US" sz="4800" b="1" i="1" dirty="0">
                <a:solidFill>
                  <a:schemeClr val="tx1"/>
                </a:solidFill>
              </a:rPr>
              <a:t>THEY RUN</a:t>
            </a:r>
            <a:r>
              <a:rPr lang="en-US" sz="4800" dirty="0">
                <a:solidFill>
                  <a:schemeClr val="tx1"/>
                </a:solidFill>
              </a:rPr>
              <a:t>…”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64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23B6E-35BC-879F-AAAB-6B645DA2D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AC75E-E85A-15FC-FB9E-BB34EB79B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06AE21E-6E86-B55D-B7D1-F165F6F13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25"/>
            <a:ext cx="12192000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67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28FBF-21AC-52E4-96A5-5F9837EC0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>
            <a:normAutofit/>
          </a:bodyPr>
          <a:lstStyle/>
          <a:p>
            <a:pPr algn="r"/>
            <a:r>
              <a:rPr lang="en-US" sz="5200" b="1"/>
              <a:t>THE SPHERES IN WHICH WE DISPLAY THIS STRENGTH</a:t>
            </a:r>
            <a:endParaRPr lang="en-GB" sz="5200" b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4259E-0501-3459-1D0B-3B31D36B5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651" y="685800"/>
            <a:ext cx="4878959" cy="460375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The </a:t>
            </a:r>
            <a:r>
              <a:rPr lang="en-US" sz="4000" b="1" dirty="0">
                <a:solidFill>
                  <a:schemeClr val="tx1"/>
                </a:solidFill>
              </a:rPr>
              <a:t>ATMOSHPHERE</a:t>
            </a:r>
            <a:r>
              <a:rPr lang="en-US" sz="4000" dirty="0">
                <a:solidFill>
                  <a:schemeClr val="tx1"/>
                </a:solidFill>
              </a:rPr>
              <a:t> OF HEAVEN  “</a:t>
            </a:r>
            <a:r>
              <a:rPr lang="en-US" sz="4000" b="1" i="1" dirty="0">
                <a:solidFill>
                  <a:schemeClr val="tx1"/>
                </a:solidFill>
              </a:rPr>
              <a:t>SOAR”</a:t>
            </a:r>
          </a:p>
          <a:p>
            <a:r>
              <a:rPr lang="en-US" sz="4000" dirty="0">
                <a:solidFill>
                  <a:schemeClr val="tx1"/>
                </a:solidFill>
              </a:rPr>
              <a:t>THE </a:t>
            </a:r>
            <a:r>
              <a:rPr lang="en-US" sz="4000" b="1" dirty="0">
                <a:solidFill>
                  <a:schemeClr val="tx1"/>
                </a:solidFill>
              </a:rPr>
              <a:t>ARENA </a:t>
            </a:r>
            <a:r>
              <a:rPr lang="en-US" sz="4000" dirty="0">
                <a:solidFill>
                  <a:schemeClr val="tx1"/>
                </a:solidFill>
              </a:rPr>
              <a:t>OF FAITH “</a:t>
            </a:r>
            <a:r>
              <a:rPr lang="en-US" sz="4000" b="1" i="1" dirty="0">
                <a:solidFill>
                  <a:schemeClr val="tx1"/>
                </a:solidFill>
              </a:rPr>
              <a:t>THEY RUN</a:t>
            </a:r>
            <a:r>
              <a:rPr lang="en-US" sz="4000" dirty="0">
                <a:solidFill>
                  <a:schemeClr val="tx1"/>
                </a:solidFill>
              </a:rPr>
              <a:t>…”</a:t>
            </a:r>
          </a:p>
          <a:p>
            <a:r>
              <a:rPr lang="en-US" sz="4000" dirty="0">
                <a:solidFill>
                  <a:schemeClr val="tx1"/>
                </a:solidFill>
              </a:rPr>
              <a:t>THE </a:t>
            </a:r>
            <a:r>
              <a:rPr lang="en-US" sz="4000" b="1" dirty="0">
                <a:solidFill>
                  <a:schemeClr val="tx1"/>
                </a:solidFill>
              </a:rPr>
              <a:t>AVENUE</a:t>
            </a:r>
            <a:r>
              <a:rPr lang="en-US" sz="4000" dirty="0">
                <a:solidFill>
                  <a:schemeClr val="tx1"/>
                </a:solidFill>
              </a:rPr>
              <a:t> OF DAILY LIFE “</a:t>
            </a:r>
            <a:r>
              <a:rPr lang="en-US" sz="4000" b="1" dirty="0">
                <a:solidFill>
                  <a:schemeClr val="tx1"/>
                </a:solidFill>
              </a:rPr>
              <a:t>WALK &amp; NOT FAINT</a:t>
            </a:r>
            <a:r>
              <a:rPr lang="en-US" sz="4000" dirty="0">
                <a:solidFill>
                  <a:schemeClr val="tx1"/>
                </a:solidFill>
              </a:rPr>
              <a:t>”</a:t>
            </a:r>
            <a:endParaRPr lang="en-GB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05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F796F-8AF2-3127-5487-ED5ACFB67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F3A2D-0EE8-E3A6-866B-CFFF2B3DD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08DF5DB-0E0A-4251-B9E2-C05341D4D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" y="0"/>
            <a:ext cx="102727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49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5237B-E541-055E-0145-93BA2D822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TO WAIT ON THE LORD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711-47E6-A251-FF40-BD1421BA2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SILENTLY TO ENJOY COMMUNION Ps 62:1</a:t>
            </a:r>
          </a:p>
          <a:p>
            <a:r>
              <a:rPr lang="en-US" sz="3200" b="1" dirty="0"/>
              <a:t>PATIENTLY TO MAKE PETITION Ps 40:1</a:t>
            </a:r>
          </a:p>
          <a:p>
            <a:r>
              <a:rPr lang="en-US" sz="3200" b="1" dirty="0"/>
              <a:t>OBSERVANTLY TO HEAR INSTRUCTION    Pro 8:33-34</a:t>
            </a:r>
          </a:p>
          <a:p>
            <a:r>
              <a:rPr lang="en-US" sz="3200" b="1" dirty="0"/>
              <a:t>EXPECTANTLY TO FIND PROTECTION       Isa 33:2</a:t>
            </a:r>
          </a:p>
          <a:p>
            <a:r>
              <a:rPr lang="en-US" sz="3200" b="1" dirty="0"/>
              <a:t>OBEDIENTLY TO </a:t>
            </a:r>
            <a:r>
              <a:rPr lang="en-US" sz="3200" b="1"/>
              <a:t>RECEIVE INSTRUCTION    </a:t>
            </a:r>
            <a:r>
              <a:rPr lang="en-US" sz="3200" b="1" dirty="0"/>
              <a:t>Ps 25:5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263568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6229B-D5B7-814A-7278-9E6FA7410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3099596"/>
          </a:xfrm>
        </p:spPr>
        <p:txBody>
          <a:bodyPr anchor="b">
            <a:normAutofit fontScale="90000"/>
          </a:bodyPr>
          <a:lstStyle/>
          <a:p>
            <a:r>
              <a:rPr lang="en-US" sz="5400" dirty="0"/>
              <a:t>Learning to</a:t>
            </a:r>
            <a:br>
              <a:rPr lang="en-US" sz="5400" dirty="0"/>
            </a:br>
            <a:r>
              <a:rPr lang="en-US" sz="5400" dirty="0"/>
              <a:t> Fly    </a:t>
            </a:r>
            <a:br>
              <a:rPr lang="en-US" sz="5400" dirty="0"/>
            </a:br>
            <a:r>
              <a:rPr lang="en-US" sz="5400" dirty="0"/>
              <a:t>Run</a:t>
            </a:r>
            <a:br>
              <a:rPr lang="en-US" sz="5400" dirty="0"/>
            </a:br>
            <a:r>
              <a:rPr lang="en-US" sz="5400" dirty="0"/>
              <a:t>walk</a:t>
            </a:r>
            <a:endParaRPr lang="en-GB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31D3B-D6D5-DBE9-1A67-A973C734A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4089399"/>
            <a:ext cx="4243589" cy="2104167"/>
          </a:xfrm>
        </p:spPr>
        <p:txBody>
          <a:bodyPr>
            <a:normAutofit/>
          </a:bodyPr>
          <a:lstStyle/>
          <a:p>
            <a:r>
              <a:rPr lang="en-US" sz="4400" dirty="0"/>
              <a:t>Isaiah 40:26-31</a:t>
            </a:r>
            <a:endParaRPr lang="en-GB" sz="4400" dirty="0"/>
          </a:p>
        </p:txBody>
      </p:sp>
      <p:pic>
        <p:nvPicPr>
          <p:cNvPr id="1026" name="Picture 2" descr="Wait on the Lord ... Soar on Wings Like Eagles Wall Art - Etsy">
            <a:extLst>
              <a:ext uri="{FF2B5EF4-FFF2-40B4-BE49-F238E27FC236}">
                <a16:creationId xmlns:a16="http://schemas.microsoft.com/office/drawing/2014/main" id="{6DEB43F6-EB38-74EF-5F70-082A1553D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46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85503-BE17-7CCA-ECEB-F385DCE7C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4826D-2D06-1B6E-7FD6-8C455DBBA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EE51F16-28E2-98FB-ECB3-B189064B7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417026"/>
            <a:ext cx="10312400" cy="580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26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C3FDCD-AE64-254D-DB3B-8FCCA8AE4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200" b="1" dirty="0"/>
              <a:t>THE SOURCE FROM WHERE WE DERIVE OUR STRENGTH </a:t>
            </a:r>
            <a:r>
              <a:rPr lang="en-US" sz="5200" dirty="0"/>
              <a:t>v27-28</a:t>
            </a:r>
            <a:endParaRPr lang="en-GB" sz="5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1051E-2C67-7675-6B7A-A22F8C3B5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651" y="685800"/>
            <a:ext cx="4878959" cy="46037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SECRET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 FOR THOSE WHO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DESIRE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STRENGTH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 v29</a:t>
            </a:r>
          </a:p>
          <a:p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SPHERES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 IN WHICH WE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DISPLAY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THIS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STRENGTH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 v30-31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4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509B08A-C1EC-478C-86AF-60ADE06D9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C3FDCD-AE64-254D-DB3B-8FCCA8AE4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90" y="685800"/>
            <a:ext cx="4818656" cy="4603749"/>
          </a:xfrm>
        </p:spPr>
        <p:txBody>
          <a:bodyPr>
            <a:normAutofit/>
          </a:bodyPr>
          <a:lstStyle/>
          <a:p>
            <a:pPr algn="r"/>
            <a:r>
              <a:rPr lang="en-US" sz="5200" b="1" dirty="0"/>
              <a:t>THE SOURCE FROM WHERE WE DERIVE OUR STRENGTH</a:t>
            </a:r>
            <a:endParaRPr lang="en-GB" sz="5200" b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21CC330-4259-4C32-BF8B-5FE13FFAB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1051E-2C67-7675-6B7A-A22F8C3B5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651" y="685800"/>
            <a:ext cx="4878959" cy="460375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V27-28</a:t>
            </a:r>
            <a:endParaRPr lang="en-GB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33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11C4C-734A-A4F7-FEC8-C769332ED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08F80-B28C-99F6-EC79-D916A0FD2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Image result for isa 40:27-28">
            <a:extLst>
              <a:ext uri="{FF2B5EF4-FFF2-40B4-BE49-F238E27FC236}">
                <a16:creationId xmlns:a16="http://schemas.microsoft.com/office/drawing/2014/main" id="{B2C2FA86-9F4D-FF33-30AA-FAF141AB4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1" y="62157"/>
            <a:ext cx="11762559" cy="728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004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95484-38C0-2F96-00EB-8DA8950C9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69B85-E87F-6293-DAF8-308186E12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4" name="Picture 2" descr="Isaiah 40:28-29 | Wisdom bible, Bible verse memorization, Wise words quotes">
            <a:extLst>
              <a:ext uri="{FF2B5EF4-FFF2-40B4-BE49-F238E27FC236}">
                <a16:creationId xmlns:a16="http://schemas.microsoft.com/office/drawing/2014/main" id="{6A17A26E-512F-935E-3C14-1540F664E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0"/>
            <a:ext cx="11442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302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64971-23D7-FF5D-B2FD-AAA9EEAA1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69573-42B1-CCD3-E459-0B25F9476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Cotton Famine Road – Rooley Moor Neighbourhood Forum">
            <a:extLst>
              <a:ext uri="{FF2B5EF4-FFF2-40B4-BE49-F238E27FC236}">
                <a16:creationId xmlns:a16="http://schemas.microsoft.com/office/drawing/2014/main" id="{970DD762-46B1-A3D0-FE15-B92891689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904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09CCB3F-DBCE-4964-9E34-8C5DE80E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9AA7AB-0FCD-3E2C-5EB8-7B2C40364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0722"/>
            <a:ext cx="3518748" cy="11424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/>
              <a:t>Eccles 10:10</a:t>
            </a:r>
          </a:p>
        </p:txBody>
      </p:sp>
      <p:sp>
        <p:nvSpPr>
          <p:cNvPr id="13" name="Snip Diagonal Corner Rectangle 24">
            <a:extLst>
              <a:ext uri="{FF2B5EF4-FFF2-40B4-BE49-F238E27FC236}">
                <a16:creationId xmlns:a16="http://schemas.microsoft.com/office/drawing/2014/main" id="{1DFF944F-74BA-483A-82C0-64E3AAF4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48163AE-1F17-18E9-757C-66F9EB3647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84" r="10801"/>
          <a:stretch/>
        </p:blipFill>
        <p:spPr>
          <a:xfrm>
            <a:off x="77806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894EC2E-C2A5-E169-F8F1-A09247739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2710" y="1822449"/>
            <a:ext cx="3479419" cy="3070226"/>
          </a:xfrm>
        </p:spPr>
        <p:txBody>
          <a:bodyPr anchor="t">
            <a:normAutofit/>
          </a:bodyPr>
          <a:lstStyle/>
          <a:p>
            <a:endParaRPr lang="en-US" sz="14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733A91-F958-4629-801A-3F6F1E09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3812972-C68B-4C59-B3A7-4AF61E935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B3F3B7C-7909-4486-AA08-5C6B625C3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0BD7DA8-741F-4296-9363-05EF91541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2068EFC-20FC-456F-839F-4BCFFCAA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251C60F-B911-433E-BF75-3BBEFD053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14982844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1_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166</Words>
  <Application>Microsoft Office PowerPoint</Application>
  <PresentationFormat>Widescreen</PresentationFormat>
  <Paragraphs>26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Slice</vt:lpstr>
      <vt:lpstr>1_Slice</vt:lpstr>
      <vt:lpstr>PowerPoint Presentation</vt:lpstr>
      <vt:lpstr>Learning to  Fly     Run walk</vt:lpstr>
      <vt:lpstr>PowerPoint Presentation</vt:lpstr>
      <vt:lpstr>THE SOURCE FROM WHERE WE DERIVE OUR STRENGTH v27-28</vt:lpstr>
      <vt:lpstr>THE SOURCE FROM WHERE WE DERIVE OUR STRENGTH</vt:lpstr>
      <vt:lpstr>PowerPoint Presentation</vt:lpstr>
      <vt:lpstr>PowerPoint Presentation</vt:lpstr>
      <vt:lpstr>PowerPoint Presentation</vt:lpstr>
      <vt:lpstr>Eccles 10:10</vt:lpstr>
      <vt:lpstr>THE SECRET FOR THOSE WHO DESIRE STRENGTH</vt:lpstr>
      <vt:lpstr>THE SPHERES IN WHICH WE DISPLAY THIS STRENGTH</vt:lpstr>
      <vt:lpstr>PowerPoint Presentation</vt:lpstr>
      <vt:lpstr>THE SPHERES IN WHICH WE DISPLAY THIS STRENGTH</vt:lpstr>
      <vt:lpstr>PowerPoint Presentation</vt:lpstr>
      <vt:lpstr>THE SPHERES IN WHICH WE DISPLAY THIS STRENGTH</vt:lpstr>
      <vt:lpstr>PowerPoint Presentation</vt:lpstr>
      <vt:lpstr>HOW TO WAIT ON THE LORD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Corke</dc:creator>
  <cp:lastModifiedBy>David Corke</cp:lastModifiedBy>
  <cp:revision>3</cp:revision>
  <dcterms:created xsi:type="dcterms:W3CDTF">2024-09-07T15:44:23Z</dcterms:created>
  <dcterms:modified xsi:type="dcterms:W3CDTF">2024-09-15T18:28:13Z</dcterms:modified>
</cp:coreProperties>
</file>