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240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A6BF-BBD7-21D9-F3BC-22CFA8939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BFA21-E290-5D35-4158-CF4DC49E6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E7E9A-B7DB-9BFE-BE5B-FD5877C8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D0B6-CA74-4F42-B897-EE5F10C2DC91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F62E4-C498-436D-1BED-2E1AFAB3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1A1FA-FF05-11DA-D6A8-4454E192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F811-83F6-4253-866E-CE02C0B2A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11B4-D50D-0E80-EA37-61A60B75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B0D65-B640-3AB1-CC17-4B0307BDA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BF7DC-A701-4DF7-F15D-872B6563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D0B6-CA74-4F42-B897-EE5F10C2DC91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9FBF3-2EE1-B113-8534-603E2BE1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8E9A8-E6FA-A895-AA1D-7AE9B514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F811-83F6-4253-866E-CE02C0B2A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7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84494-DECF-987D-0888-E400C55B5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87195-AC4F-33B7-F73E-A447AA9C2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893FC-8ADF-2C50-A6F7-7FDBD80C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D0B6-CA74-4F42-B897-EE5F10C2DC91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A887E-B53A-1029-F109-C89DCEB3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7D097-C677-890E-4B07-550CB39F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F811-83F6-4253-866E-CE02C0B2A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5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F3AF-D3A3-8D61-4F27-3A12A960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38BA-7346-7F7F-1F5E-9A57AAF1E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D03C1-12AF-457E-DA49-3CFCFE20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D0B6-CA74-4F42-B897-EE5F10C2DC91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74FF0-0840-261D-3935-EE29FA26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F6BE4-B7AF-6945-A537-E0F58FBA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F811-83F6-4253-866E-CE02C0B2A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4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5603-4752-610B-7AC7-04908928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FA995-CA0B-D0B3-99AE-08C838BF2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31A01-71B5-3564-F351-841CFDAF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D0B6-CA74-4F42-B897-EE5F10C2DC91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86C47-AFA7-C943-3126-5DF5E00D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368A4-8921-76FB-D370-FA9A1488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F811-83F6-4253-866E-CE02C0B2A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614E-F57B-E51A-D96C-525DDFF0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DDE1-ABAA-E4D9-AB2E-87859ACC3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A1BDB-4587-16E9-0E69-DF0B4F724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C7B32-99E4-99FC-3174-A2DCFDB7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D0B6-CA74-4F42-B897-EE5F10C2DC91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278C1-60C3-BF5A-74D7-600DA014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B1DEC-FCDA-808D-0AF2-F3D57047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F811-83F6-4253-866E-CE02C0B2A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9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1E85-5D10-054B-5942-6D0CD02A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B75A6-FC1B-604F-2F0E-0D96A4C53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81CF2-AE59-9460-213C-341014CD6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5A97F0-EBFE-B97E-5FCB-C78DDBE54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B2C84-AB97-54C0-EA43-3FF8DC03D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66065-3C4D-A5C6-DA4C-C8D29358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D0B6-CA74-4F42-B897-EE5F10C2DC91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46FE9-0332-56B2-F58E-520CE750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359E4-6AD7-B683-547D-B5F846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F811-83F6-4253-866E-CE02C0B2A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9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0057-74B0-0C85-E4CC-F0F2F0BE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BA48E-0FEA-2A3E-B019-51A40964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D0B6-CA74-4F42-B897-EE5F10C2DC91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8D20E-7F46-CCFD-D8DD-B1C98035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72CD6-E3BB-7996-C0AA-8C69A858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F811-83F6-4253-866E-CE02C0B2A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64CDA-5D93-5629-2FCB-C3FF2B4A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D0B6-CA74-4F42-B897-EE5F10C2DC91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7AD85-E8AB-E8C6-11AF-4A7D2F9A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5B15D-9817-43F7-B559-181359B1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F811-83F6-4253-866E-CE02C0B2A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3302-40DF-0CAF-C94D-018D8489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399AA-9B93-8232-4A7E-3AC0F68A4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6A92B-EDD0-A6BC-C76A-EFF39CD64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A7CD1-F142-6746-E45F-1D2811CA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D0B6-CA74-4F42-B897-EE5F10C2DC91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A745B-226D-CF84-9DA1-3E7450D3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24707-E9D4-5C15-CA7E-599F6689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F811-83F6-4253-866E-CE02C0B2A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3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361D-3981-05CE-4C2F-E2A4042BF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6B161-2C04-0467-EFB0-7162D7A60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647AC-EF5C-3221-D6D0-9AD47A206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A5868-C270-1675-E337-C0DAD1C7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D0B6-CA74-4F42-B897-EE5F10C2DC91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45779-045A-13B9-1EBA-12553575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8369C-4B6B-D23F-BF1C-22A1C6B0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F811-83F6-4253-866E-CE02C0B2A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9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F26FD-F9D7-F8B4-1557-332DD8BD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C6521-1336-871C-9C24-C088931C9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0A86-85B1-6925-3E49-845D925EC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0D0B6-CA74-4F42-B897-EE5F10C2DC91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A2328-4E06-5D96-77E7-9771E4985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A303-06E8-7001-B59C-E5412A545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F811-83F6-4253-866E-CE02C0B2A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3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ghan markle">
            <a:extLst>
              <a:ext uri="{FF2B5EF4-FFF2-40B4-BE49-F238E27FC236}">
                <a16:creationId xmlns:a16="http://schemas.microsoft.com/office/drawing/2014/main" id="{05227687-4A4B-225C-3D6F-845B6A81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14313"/>
            <a:ext cx="428624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ground, standing, dog, mammal&#10;&#10;Description automatically generated">
            <a:extLst>
              <a:ext uri="{FF2B5EF4-FFF2-40B4-BE49-F238E27FC236}">
                <a16:creationId xmlns:a16="http://schemas.microsoft.com/office/drawing/2014/main" id="{84CAEF74-804D-23DE-D3AD-672CF90A7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214313"/>
            <a:ext cx="2428875" cy="32385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5214F8-4D18-5A2A-8790-7FD18DF03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71" y="3752850"/>
            <a:ext cx="4509779" cy="279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and a child&#10;&#10;Description automatically generated with low confidence">
            <a:extLst>
              <a:ext uri="{FF2B5EF4-FFF2-40B4-BE49-F238E27FC236}">
                <a16:creationId xmlns:a16="http://schemas.microsoft.com/office/drawing/2014/main" id="{D9542AB6-FBCF-C2D3-7556-49C11789DA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3" t="-368" b="-1"/>
          <a:stretch/>
        </p:blipFill>
        <p:spPr>
          <a:xfrm>
            <a:off x="1967949" y="3643521"/>
            <a:ext cx="1894438" cy="30585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8633D8-D841-CCB2-1FEF-90F18F129389}"/>
              </a:ext>
            </a:extLst>
          </p:cNvPr>
          <p:cNvSpPr/>
          <p:nvPr/>
        </p:nvSpPr>
        <p:spPr>
          <a:xfrm>
            <a:off x="5453063" y="2086284"/>
            <a:ext cx="129570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22225">
                  <a:noFill/>
                  <a:prstDash val="solid"/>
                </a:ln>
                <a:effectLst/>
                <a:latin typeface="Arial Narrow" panose="020B0606020202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43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isunderstood - Let Them Judge">
            <a:extLst>
              <a:ext uri="{FF2B5EF4-FFF2-40B4-BE49-F238E27FC236}">
                <a16:creationId xmlns:a16="http://schemas.microsoft.com/office/drawing/2014/main" id="{A5E4B937-A406-12B4-AD37-1E85DBC2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11430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7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FBD7FF9-CCEF-6897-93C9-C8C27FE6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11929"/>
            <a:ext cx="612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8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E1EF11-D260-9186-74D8-28CDD0F6C221}"/>
              </a:ext>
            </a:extLst>
          </p:cNvPr>
          <p:cNvSpPr txBox="1"/>
          <p:nvPr/>
        </p:nvSpPr>
        <p:spPr>
          <a:xfrm>
            <a:off x="1060312" y="564214"/>
            <a:ext cx="113554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venir Next LT Pro Demi" panose="020B0704020202020204" pitchFamily="34" charset="0"/>
              </a:rPr>
              <a:t>It’s OK to not understand</a:t>
            </a:r>
          </a:p>
          <a:p>
            <a:endParaRPr lang="en-GB" sz="4400" dirty="0">
              <a:latin typeface="Avenir Next LT Pro Demi" panose="020B0704020202020204" pitchFamily="34" charset="0"/>
            </a:endParaRPr>
          </a:p>
          <a:p>
            <a:endParaRPr lang="en-GB" sz="4400" dirty="0">
              <a:latin typeface="Avenir Next LT Pro Demi" panose="020B0704020202020204" pitchFamily="34" charset="0"/>
            </a:endParaRPr>
          </a:p>
          <a:p>
            <a:r>
              <a:rPr lang="en-GB" sz="4400" dirty="0">
                <a:latin typeface="Avenir Next LT Pro Demi" panose="020B0704020202020204" pitchFamily="34" charset="0"/>
              </a:rPr>
              <a:t>God knows each and every one of us</a:t>
            </a:r>
            <a:br>
              <a:rPr lang="en-GB" sz="4400" dirty="0">
                <a:latin typeface="Avenir Next LT Pro Demi" panose="020B0704020202020204" pitchFamily="34" charset="0"/>
              </a:rPr>
            </a:br>
            <a:endParaRPr lang="en-GB" sz="4400" dirty="0">
              <a:latin typeface="Avenir Next LT Pro Demi" panose="020B0704020202020204" pitchFamily="34" charset="0"/>
            </a:endParaRPr>
          </a:p>
          <a:p>
            <a:endParaRPr lang="en-GB" sz="4400" dirty="0">
              <a:latin typeface="Avenir Next LT Pro Demi" panose="020B0704020202020204" pitchFamily="34" charset="0"/>
            </a:endParaRPr>
          </a:p>
          <a:p>
            <a:r>
              <a:rPr lang="en-GB" sz="4400" dirty="0">
                <a:latin typeface="Avenir Next LT Pro Demi" panose="020B0704020202020204" pitchFamily="34" charset="0"/>
              </a:rPr>
              <a:t>He is all that matters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F489C6D-A24C-B9F9-09DD-2F1CAA97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221" y="4001140"/>
            <a:ext cx="4509779" cy="2790332"/>
          </a:xfrm>
          <a:prstGeom prst="snip1Rect">
            <a:avLst>
              <a:gd name="adj" fmla="val 45068"/>
            </a:avLst>
          </a:prstGeom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7351698AF694BA90654D5BEBE6B6A" ma:contentTypeVersion="15" ma:contentTypeDescription="Create a new document." ma:contentTypeScope="" ma:versionID="9ec52fb4b72aec9a22db655d95667cb7">
  <xsd:schema xmlns:xsd="http://www.w3.org/2001/XMLSchema" xmlns:xs="http://www.w3.org/2001/XMLSchema" xmlns:p="http://schemas.microsoft.com/office/2006/metadata/properties" xmlns:ns3="c0644cc4-dba9-4d65-84e9-8b6e0cd212e1" xmlns:ns4="33524096-78ad-4531-a889-de0503ad9b42" targetNamespace="http://schemas.microsoft.com/office/2006/metadata/properties" ma:root="true" ma:fieldsID="59d591d934281c03593e353c9c7b0760" ns3:_="" ns4:_="">
    <xsd:import namespace="c0644cc4-dba9-4d65-84e9-8b6e0cd212e1"/>
    <xsd:import namespace="33524096-78ad-4531-a889-de0503ad9b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44cc4-dba9-4d65-84e9-8b6e0cd21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24096-78ad-4531-a889-de0503ad9b4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0644cc4-dba9-4d65-84e9-8b6e0cd212e1" xsi:nil="true"/>
  </documentManagement>
</p:properties>
</file>

<file path=customXml/itemProps1.xml><?xml version="1.0" encoding="utf-8"?>
<ds:datastoreItem xmlns:ds="http://schemas.openxmlformats.org/officeDocument/2006/customXml" ds:itemID="{F4333B64-CAEF-4E7C-91CA-4E73F11881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016159-8176-4B54-9F5A-7B90E66C5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644cc4-dba9-4d65-84e9-8b6e0cd212e1"/>
    <ds:schemaRef ds:uri="33524096-78ad-4531-a889-de0503ad9b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9F7315-B8D6-491B-B2DE-77A4C1C0098D}">
  <ds:schemaRefs>
    <ds:schemaRef ds:uri="http://purl.org/dc/dcmitype/"/>
    <ds:schemaRef ds:uri="http://schemas.microsoft.com/office/2006/documentManagement/types"/>
    <ds:schemaRef ds:uri="c0644cc4-dba9-4d65-84e9-8b6e0cd212e1"/>
    <ds:schemaRef ds:uri="http://purl.org/dc/elements/1.1/"/>
    <ds:schemaRef ds:uri="http://schemas.microsoft.com/office/infopath/2007/PartnerControls"/>
    <ds:schemaRef ds:uri="33524096-78ad-4531-a889-de0503ad9b42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20</Words>
  <Application>Microsoft Macintosh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Avenir Next LT Pro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Culshaw</dc:creator>
  <cp:lastModifiedBy>Natasha Chadwick</cp:lastModifiedBy>
  <cp:revision>1</cp:revision>
  <dcterms:created xsi:type="dcterms:W3CDTF">2023-04-13T14:12:02Z</dcterms:created>
  <dcterms:modified xsi:type="dcterms:W3CDTF">2023-04-16T11:59:58Z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0x010100DEF7351698AF694BA90654D5BEBE6B6A</vt:lpwstr>
  </property>
</Properties>
</file>