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1" r:id="rId4"/>
    <p:sldId id="257" r:id="rId5"/>
    <p:sldId id="262" r:id="rId6"/>
    <p:sldId id="265" r:id="rId7"/>
    <p:sldId id="264" r:id="rId8"/>
    <p:sldId id="263" r:id="rId9"/>
    <p:sldId id="258" r:id="rId10"/>
    <p:sldId id="25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6" d="100"/>
          <a:sy n="96" d="100"/>
        </p:scale>
        <p:origin x="13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Corke" userId="b064662b-232e-47db-94e5-0d370df0854b" providerId="ADAL" clId="{92ADB837-C0E3-4C0B-BD12-3EF5C379EBCF}"/>
    <pc:docChg chg="undo custSel addSld modSld sldOrd">
      <pc:chgData name="David Corke" userId="b064662b-232e-47db-94e5-0d370df0854b" providerId="ADAL" clId="{92ADB837-C0E3-4C0B-BD12-3EF5C379EBCF}" dt="2024-02-09T11:41:27.067" v="213"/>
      <pc:docMkLst>
        <pc:docMk/>
      </pc:docMkLst>
      <pc:sldChg chg="modSp mod">
        <pc:chgData name="David Corke" userId="b064662b-232e-47db-94e5-0d370df0854b" providerId="ADAL" clId="{92ADB837-C0E3-4C0B-BD12-3EF5C379EBCF}" dt="2024-02-09T10:04:59.882" v="112" actId="20577"/>
        <pc:sldMkLst>
          <pc:docMk/>
          <pc:sldMk cId="3584618280" sldId="256"/>
        </pc:sldMkLst>
        <pc:spChg chg="mod">
          <ac:chgData name="David Corke" userId="b064662b-232e-47db-94e5-0d370df0854b" providerId="ADAL" clId="{92ADB837-C0E3-4C0B-BD12-3EF5C379EBCF}" dt="2024-02-09T10:04:59.882" v="112" actId="20577"/>
          <ac:spMkLst>
            <pc:docMk/>
            <pc:sldMk cId="3584618280" sldId="256"/>
            <ac:spMk id="2" creationId="{E2F1898B-4D3B-A5A3-2CC3-D2BC1FD287A7}"/>
          </ac:spMkLst>
        </pc:spChg>
      </pc:sldChg>
      <pc:sldChg chg="ord">
        <pc:chgData name="David Corke" userId="b064662b-232e-47db-94e5-0d370df0854b" providerId="ADAL" clId="{92ADB837-C0E3-4C0B-BD12-3EF5C379EBCF}" dt="2024-02-09T11:35:57.809" v="135"/>
        <pc:sldMkLst>
          <pc:docMk/>
          <pc:sldMk cId="752088120" sldId="260"/>
        </pc:sldMkLst>
      </pc:sldChg>
      <pc:sldChg chg="modSp mod">
        <pc:chgData name="David Corke" userId="b064662b-232e-47db-94e5-0d370df0854b" providerId="ADAL" clId="{92ADB837-C0E3-4C0B-BD12-3EF5C379EBCF}" dt="2024-02-09T11:37:19.395" v="192" actId="20577"/>
        <pc:sldMkLst>
          <pc:docMk/>
          <pc:sldMk cId="3710450095" sldId="261"/>
        </pc:sldMkLst>
        <pc:spChg chg="mod">
          <ac:chgData name="David Corke" userId="b064662b-232e-47db-94e5-0d370df0854b" providerId="ADAL" clId="{92ADB837-C0E3-4C0B-BD12-3EF5C379EBCF}" dt="2024-02-09T11:37:19.395" v="192" actId="20577"/>
          <ac:spMkLst>
            <pc:docMk/>
            <pc:sldMk cId="3710450095" sldId="261"/>
            <ac:spMk id="3" creationId="{54843F5E-15B3-8699-36EA-81BA50805FBB}"/>
          </ac:spMkLst>
        </pc:spChg>
      </pc:sldChg>
      <pc:sldChg chg="addSp modSp mod">
        <pc:chgData name="David Corke" userId="b064662b-232e-47db-94e5-0d370df0854b" providerId="ADAL" clId="{92ADB837-C0E3-4C0B-BD12-3EF5C379EBCF}" dt="2024-02-09T11:40:51.696" v="209"/>
        <pc:sldMkLst>
          <pc:docMk/>
          <pc:sldMk cId="2800912942" sldId="262"/>
        </pc:sldMkLst>
        <pc:spChg chg="mod">
          <ac:chgData name="David Corke" userId="b064662b-232e-47db-94e5-0d370df0854b" providerId="ADAL" clId="{92ADB837-C0E3-4C0B-BD12-3EF5C379EBCF}" dt="2024-02-09T10:04:26.344" v="103" actId="20577"/>
          <ac:spMkLst>
            <pc:docMk/>
            <pc:sldMk cId="2800912942" sldId="262"/>
            <ac:spMk id="2" creationId="{8B3753B0-29C9-5F4E-357A-5EB2348D1517}"/>
          </ac:spMkLst>
        </pc:spChg>
        <pc:spChg chg="mod">
          <ac:chgData name="David Corke" userId="b064662b-232e-47db-94e5-0d370df0854b" providerId="ADAL" clId="{92ADB837-C0E3-4C0B-BD12-3EF5C379EBCF}" dt="2024-02-09T11:40:45.002" v="208" actId="20577"/>
          <ac:spMkLst>
            <pc:docMk/>
            <pc:sldMk cId="2800912942" sldId="262"/>
            <ac:spMk id="3" creationId="{FD28B89D-FABC-0E97-2AA3-FC2647EA5F0C}"/>
          </ac:spMkLst>
        </pc:spChg>
        <pc:picChg chg="add mod">
          <ac:chgData name="David Corke" userId="b064662b-232e-47db-94e5-0d370df0854b" providerId="ADAL" clId="{92ADB837-C0E3-4C0B-BD12-3EF5C379EBCF}" dt="2024-02-09T11:39:58.674" v="201" actId="14100"/>
          <ac:picMkLst>
            <pc:docMk/>
            <pc:sldMk cId="2800912942" sldId="262"/>
            <ac:picMk id="1026" creationId="{FA7B1046-7BE3-3577-2DA8-AC28CBD8C784}"/>
          </ac:picMkLst>
        </pc:picChg>
        <pc:picChg chg="add">
          <ac:chgData name="David Corke" userId="b064662b-232e-47db-94e5-0d370df0854b" providerId="ADAL" clId="{92ADB837-C0E3-4C0B-BD12-3EF5C379EBCF}" dt="2024-02-09T11:40:18.147" v="206"/>
          <ac:picMkLst>
            <pc:docMk/>
            <pc:sldMk cId="2800912942" sldId="262"/>
            <ac:picMk id="1028" creationId="{ED1955D4-8290-5F5D-8FB3-B03906FD512D}"/>
          </ac:picMkLst>
        </pc:picChg>
        <pc:picChg chg="add">
          <ac:chgData name="David Corke" userId="b064662b-232e-47db-94e5-0d370df0854b" providerId="ADAL" clId="{92ADB837-C0E3-4C0B-BD12-3EF5C379EBCF}" dt="2024-02-09T11:40:51.696" v="209"/>
          <ac:picMkLst>
            <pc:docMk/>
            <pc:sldMk cId="2800912942" sldId="262"/>
            <ac:picMk id="1030" creationId="{D8AC13DA-A7DC-8730-6682-34E494DA6076}"/>
          </ac:picMkLst>
        </pc:picChg>
      </pc:sldChg>
      <pc:sldChg chg="modSp mod">
        <pc:chgData name="David Corke" userId="b064662b-232e-47db-94e5-0d370df0854b" providerId="ADAL" clId="{92ADB837-C0E3-4C0B-BD12-3EF5C379EBCF}" dt="2024-02-09T11:35:33.051" v="133" actId="20577"/>
        <pc:sldMkLst>
          <pc:docMk/>
          <pc:sldMk cId="2303060686" sldId="263"/>
        </pc:sldMkLst>
        <pc:spChg chg="mod">
          <ac:chgData name="David Corke" userId="b064662b-232e-47db-94e5-0d370df0854b" providerId="ADAL" clId="{92ADB837-C0E3-4C0B-BD12-3EF5C379EBCF}" dt="2024-02-09T11:35:33.051" v="133" actId="20577"/>
          <ac:spMkLst>
            <pc:docMk/>
            <pc:sldMk cId="2303060686" sldId="263"/>
            <ac:spMk id="3" creationId="{72DC9CFC-7C01-200E-0B32-DC21519957B1}"/>
          </ac:spMkLst>
        </pc:spChg>
      </pc:sldChg>
      <pc:sldChg chg="modSp add mod">
        <pc:chgData name="David Corke" userId="b064662b-232e-47db-94e5-0d370df0854b" providerId="ADAL" clId="{92ADB837-C0E3-4C0B-BD12-3EF5C379EBCF}" dt="2024-02-09T11:37:09.444" v="191" actId="20577"/>
        <pc:sldMkLst>
          <pc:docMk/>
          <pc:sldMk cId="3903587074" sldId="264"/>
        </pc:sldMkLst>
        <pc:spChg chg="mod">
          <ac:chgData name="David Corke" userId="b064662b-232e-47db-94e5-0d370df0854b" providerId="ADAL" clId="{92ADB837-C0E3-4C0B-BD12-3EF5C379EBCF}" dt="2024-02-09T10:01:55.978" v="20" actId="20577"/>
          <ac:spMkLst>
            <pc:docMk/>
            <pc:sldMk cId="3903587074" sldId="264"/>
            <ac:spMk id="2" creationId="{FAF9A8A9-C0D6-7E66-AB63-245862ADB1D3}"/>
          </ac:spMkLst>
        </pc:spChg>
        <pc:spChg chg="mod">
          <ac:chgData name="David Corke" userId="b064662b-232e-47db-94e5-0d370df0854b" providerId="ADAL" clId="{92ADB837-C0E3-4C0B-BD12-3EF5C379EBCF}" dt="2024-02-09T11:37:09.444" v="191" actId="20577"/>
          <ac:spMkLst>
            <pc:docMk/>
            <pc:sldMk cId="3903587074" sldId="264"/>
            <ac:spMk id="3" creationId="{2F573B51-F776-D13C-A83B-79EE31C3715B}"/>
          </ac:spMkLst>
        </pc:spChg>
      </pc:sldChg>
      <pc:sldChg chg="addSp delSp modSp new ord">
        <pc:chgData name="David Corke" userId="b064662b-232e-47db-94e5-0d370df0854b" providerId="ADAL" clId="{92ADB837-C0E3-4C0B-BD12-3EF5C379EBCF}" dt="2024-02-09T11:41:27.067" v="213"/>
        <pc:sldMkLst>
          <pc:docMk/>
          <pc:sldMk cId="1582613751" sldId="265"/>
        </pc:sldMkLst>
        <pc:spChg chg="del">
          <ac:chgData name="David Corke" userId="b064662b-232e-47db-94e5-0d370df0854b" providerId="ADAL" clId="{92ADB837-C0E3-4C0B-BD12-3EF5C379EBCF}" dt="2024-02-09T11:41:11.749" v="211"/>
          <ac:spMkLst>
            <pc:docMk/>
            <pc:sldMk cId="1582613751" sldId="265"/>
            <ac:spMk id="3" creationId="{53D2C601-7BE8-8682-B147-8A13D2B96C18}"/>
          </ac:spMkLst>
        </pc:spChg>
        <pc:picChg chg="add mod">
          <ac:chgData name="David Corke" userId="b064662b-232e-47db-94e5-0d370df0854b" providerId="ADAL" clId="{92ADB837-C0E3-4C0B-BD12-3EF5C379EBCF}" dt="2024-02-09T11:41:11.749" v="211"/>
          <ac:picMkLst>
            <pc:docMk/>
            <pc:sldMk cId="1582613751" sldId="265"/>
            <ac:picMk id="2050" creationId="{E31EC6E0-AEC9-CB20-D224-97F34A627A7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7731-6C0C-402D-B791-5408BBA69F24}" type="datetimeFigureOut">
              <a:rPr lang="en-GB" smtClean="0"/>
              <a:t>10/02/2024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B0DD8-540E-482B-9936-31BD5AC13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658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7731-6C0C-402D-B791-5408BBA69F24}" type="datetimeFigureOut">
              <a:rPr lang="en-GB" smtClean="0"/>
              <a:t>10/02/2024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B0DD8-540E-482B-9936-31BD5AC13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918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7731-6C0C-402D-B791-5408BBA69F24}" type="datetimeFigureOut">
              <a:rPr lang="en-GB" smtClean="0"/>
              <a:t>10/02/2024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B0DD8-540E-482B-9936-31BD5AC13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069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7731-6C0C-402D-B791-5408BBA69F24}" type="datetimeFigureOut">
              <a:rPr lang="en-GB" smtClean="0"/>
              <a:t>10/02/2024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B0DD8-540E-482B-9936-31BD5AC13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61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7731-6C0C-402D-B791-5408BBA69F24}" type="datetimeFigureOut">
              <a:rPr lang="en-GB" smtClean="0"/>
              <a:t>10/02/2024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B0DD8-540E-482B-9936-31BD5AC13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322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7731-6C0C-402D-B791-5408BBA69F24}" type="datetimeFigureOut">
              <a:rPr lang="en-GB" smtClean="0"/>
              <a:t>10/02/2024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B0DD8-540E-482B-9936-31BD5AC13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951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7731-6C0C-402D-B791-5408BBA69F24}" type="datetimeFigureOut">
              <a:rPr lang="en-GB" smtClean="0"/>
              <a:t>10/02/2024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B0DD8-540E-482B-9936-31BD5AC13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420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7731-6C0C-402D-B791-5408BBA69F24}" type="datetimeFigureOut">
              <a:rPr lang="en-GB" smtClean="0"/>
              <a:t>10/02/2024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B0DD8-540E-482B-9936-31BD5AC13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185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7731-6C0C-402D-B791-5408BBA69F24}" type="datetimeFigureOut">
              <a:rPr lang="en-GB" smtClean="0"/>
              <a:t>10/02/2024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B0DD8-540E-482B-9936-31BD5AC13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104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7731-6C0C-402D-B791-5408BBA69F24}" type="datetimeFigureOut">
              <a:rPr lang="en-GB" smtClean="0"/>
              <a:t>10/02/2024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B0DD8-540E-482B-9936-31BD5AC13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351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7731-6C0C-402D-B791-5408BBA69F24}" type="datetimeFigureOut">
              <a:rPr lang="en-GB" smtClean="0"/>
              <a:t>10/02/2024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B0DD8-540E-482B-9936-31BD5AC1314F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251131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7731-6C0C-402D-B791-5408BBA69F24}" type="datetimeFigureOut">
              <a:rPr lang="en-GB" smtClean="0"/>
              <a:t>10/02/2024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B0DD8-540E-482B-9936-31BD5AC13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1103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7731-6C0C-402D-B791-5408BBA69F24}" type="datetimeFigureOut">
              <a:rPr lang="en-GB" smtClean="0"/>
              <a:t>10/02/2024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B0DD8-540E-482B-9936-31BD5AC1314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468408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7731-6C0C-402D-B791-5408BBA69F24}" type="datetimeFigureOut">
              <a:rPr lang="en-GB" smtClean="0"/>
              <a:t>10/02/2024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B0DD8-540E-482B-9936-31BD5AC13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5783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7731-6C0C-402D-B791-5408BBA69F24}" type="datetimeFigureOut">
              <a:rPr lang="en-GB" smtClean="0"/>
              <a:t>10/02/2024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B0DD8-540E-482B-9936-31BD5AC13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0522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7731-6C0C-402D-B791-5408BBA69F24}" type="datetimeFigureOut">
              <a:rPr lang="en-GB" smtClean="0"/>
              <a:t>10/02/2024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B0DD8-540E-482B-9936-31BD5AC13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980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B17731-6C0C-402D-B791-5408BBA69F24}" type="datetimeFigureOut">
              <a:rPr lang="en-GB" smtClean="0"/>
              <a:t>10/02/2024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D2B0DD8-540E-482B-9936-31BD5AC13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43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1898B-4D3B-A5A3-2CC3-D2BC1FD287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8800" dirty="0"/>
              <a:t>ONE FOCUS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0FD2E4-D1AD-E7E1-0727-9047F244F51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Colossians. 1:28-29</a:t>
            </a:r>
          </a:p>
        </p:txBody>
      </p:sp>
    </p:spTree>
    <p:extLst>
      <p:ext uri="{BB962C8B-B14F-4D97-AF65-F5344CB8AC3E}">
        <p14:creationId xmlns:p14="http://schemas.microsoft.com/office/powerpoint/2010/main" val="35846182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F1AD5-9D4D-712B-33FE-B60170147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endParaRPr lang="en-US" sz="3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098" name="Picture 2" descr="Colossians 1:27-28 — Verse of the Day for 04/25/8018">
            <a:extLst>
              <a:ext uri="{FF2B5EF4-FFF2-40B4-BE49-F238E27FC236}">
                <a16:creationId xmlns:a16="http://schemas.microsoft.com/office/drawing/2014/main" id="{73635225-172F-7CC5-E26E-A97EE93C52D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0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2088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C6C72-2E36-DCD0-119B-5BA77DCCB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5400" dirty="0"/>
              <a:t>PROCLAIMATION –Sharing the Good News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843F5E-15B3-8699-36EA-81BA50805F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sz="3200" dirty="0"/>
              <a:t>Colossians 1:28a “</a:t>
            </a:r>
            <a:r>
              <a:rPr lang="en-GB" sz="3200" b="1" i="1" dirty="0"/>
              <a:t>Him we proclaim</a:t>
            </a:r>
            <a:r>
              <a:rPr lang="en-GB" dirty="0"/>
              <a:t>…</a:t>
            </a:r>
          </a:p>
          <a:p>
            <a:endParaRPr lang="en-GB" b="1" i="1" dirty="0">
              <a:solidFill>
                <a:srgbClr val="121212"/>
              </a:solidFill>
              <a:effectLst/>
              <a:highlight>
                <a:srgbClr val="FFFF00"/>
              </a:highlight>
              <a:latin typeface="Inter"/>
            </a:endParaRPr>
          </a:p>
          <a:p>
            <a:r>
              <a:rPr lang="en-GB" sz="3200" b="1" i="1" dirty="0">
                <a:solidFill>
                  <a:srgbClr val="121212"/>
                </a:solidFill>
                <a:effectLst/>
                <a:highlight>
                  <a:srgbClr val="FFFF00"/>
                </a:highlight>
                <a:latin typeface="Inter"/>
              </a:rPr>
              <a:t>He is the one we proclaim</a:t>
            </a:r>
            <a:r>
              <a:rPr lang="en-GB" sz="3200" b="0" i="0" dirty="0">
                <a:solidFill>
                  <a:srgbClr val="121212"/>
                </a:solidFill>
                <a:effectLst/>
                <a:latin typeface="Inter"/>
              </a:rPr>
              <a:t>, admonishing and teaching everyone with all wisdom, so that we may present everyone fully mature in Christ.</a:t>
            </a:r>
            <a:r>
              <a:rPr lang="en-GB" sz="3200" dirty="0"/>
              <a:t>”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0450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6BFDC-AB3B-45EF-DEA9-6CB741E88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AC6E0-B7A9-43DE-16E0-66F474FBD3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Proclaiming Christ Teaching Believers (Colossians 1:28-29) - Colossians ...">
            <a:extLst>
              <a:ext uri="{FF2B5EF4-FFF2-40B4-BE49-F238E27FC236}">
                <a16:creationId xmlns:a16="http://schemas.microsoft.com/office/drawing/2014/main" id="{383B4A64-D21B-9DDC-1CB5-066264FBF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1349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3753B0-29C9-5F4E-357A-5EB2348D1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dirty="0"/>
              <a:t>ADMONITION – Nurturing disciples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28B89D-FABC-0E97-2AA3-FC2647EA5F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4000" dirty="0"/>
              <a:t>Colossians 1:28b “</a:t>
            </a:r>
            <a:r>
              <a:rPr lang="en-GB" sz="4000" b="1" i="1" dirty="0">
                <a:highlight>
                  <a:srgbClr val="FFFF00"/>
                </a:highlight>
              </a:rPr>
              <a:t>Warning &amp; Teaching everyone with all wisdom</a:t>
            </a:r>
            <a:r>
              <a:rPr lang="en-GB" dirty="0"/>
              <a:t>…”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0912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EA2C8-5432-4920-F64F-ACE2C77DE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warning sign SVG - ClipArt Best - ClipArt Best">
            <a:extLst>
              <a:ext uri="{FF2B5EF4-FFF2-40B4-BE49-F238E27FC236}">
                <a16:creationId xmlns:a16="http://schemas.microsoft.com/office/drawing/2014/main" id="{E31EC6E0-AEC9-CB20-D224-97F34A627A7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45973" y="2160588"/>
            <a:ext cx="4660091" cy="388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2613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0A267C-5E88-D30F-174D-ED77D3F57B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9A8A9-C0D6-7E66-AB63-245862ADB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dirty="0"/>
              <a:t>PERFECTION – Making disciples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573B51-F776-D13C-A83B-79EE31C371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b="0" i="0" dirty="0">
              <a:solidFill>
                <a:srgbClr val="121212"/>
              </a:solidFill>
              <a:effectLst/>
              <a:latin typeface="Inter"/>
            </a:endParaRPr>
          </a:p>
          <a:p>
            <a:endParaRPr lang="en-GB" dirty="0">
              <a:solidFill>
                <a:srgbClr val="121212"/>
              </a:solidFill>
              <a:latin typeface="Inter"/>
            </a:endParaRPr>
          </a:p>
          <a:p>
            <a:endParaRPr lang="en-GB" b="0" i="0" dirty="0">
              <a:solidFill>
                <a:srgbClr val="121212"/>
              </a:solidFill>
              <a:effectLst/>
              <a:latin typeface="Inter"/>
            </a:endParaRPr>
          </a:p>
          <a:p>
            <a:endParaRPr lang="en-GB" dirty="0">
              <a:solidFill>
                <a:srgbClr val="121212"/>
              </a:solidFill>
              <a:latin typeface="Inter"/>
            </a:endParaRPr>
          </a:p>
          <a:p>
            <a:r>
              <a:rPr lang="en-GB" b="0" i="0" dirty="0">
                <a:solidFill>
                  <a:srgbClr val="121212"/>
                </a:solidFill>
                <a:effectLst/>
                <a:latin typeface="Inter"/>
              </a:rPr>
              <a:t> </a:t>
            </a:r>
            <a:r>
              <a:rPr lang="en-GB" sz="4000" b="0" i="0" dirty="0">
                <a:solidFill>
                  <a:srgbClr val="121212"/>
                </a:solidFill>
                <a:effectLst/>
                <a:latin typeface="Inter"/>
              </a:rPr>
              <a:t>Colossians 1:28c “…</a:t>
            </a:r>
            <a:r>
              <a:rPr lang="en-GB" sz="4000" b="1" i="1" dirty="0">
                <a:solidFill>
                  <a:srgbClr val="121212"/>
                </a:solidFill>
                <a:effectLst/>
                <a:highlight>
                  <a:srgbClr val="FFFF00"/>
                </a:highlight>
                <a:latin typeface="Inter"/>
              </a:rPr>
              <a:t>so that we may present everyone fully mature in Christ</a:t>
            </a:r>
            <a:r>
              <a:rPr lang="en-GB" sz="4000" b="1" i="1" dirty="0">
                <a:solidFill>
                  <a:srgbClr val="121212"/>
                </a:solidFill>
                <a:effectLst/>
                <a:latin typeface="Inter"/>
              </a:rPr>
              <a:t>.</a:t>
            </a:r>
            <a:r>
              <a:rPr lang="en-GB" sz="4000" b="1" i="1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035870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FB0CF-63DE-8913-01EF-2896A54F1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dirty="0"/>
              <a:t>DETERMINATION – Pressing on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DC9CFC-7C01-200E-0B32-DC21519957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4400" dirty="0"/>
              <a:t>Next week </a:t>
            </a:r>
          </a:p>
          <a:p>
            <a:r>
              <a:rPr lang="en-GB" sz="4400" dirty="0"/>
              <a:t>Col. 1:29</a:t>
            </a:r>
          </a:p>
        </p:txBody>
      </p:sp>
    </p:spTree>
    <p:extLst>
      <p:ext uri="{BB962C8B-B14F-4D97-AF65-F5344CB8AC3E}">
        <p14:creationId xmlns:p14="http://schemas.microsoft.com/office/powerpoint/2010/main" val="2303060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3BDB3-B543-BA51-6826-AF90BFDAD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0D5A0D-1893-DC53-3774-664F2FE169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Illustration of Colossians 1:28-29 NIV Christian Living, Christian Life ...">
            <a:extLst>
              <a:ext uri="{FF2B5EF4-FFF2-40B4-BE49-F238E27FC236}">
                <a16:creationId xmlns:a16="http://schemas.microsoft.com/office/drawing/2014/main" id="{CADBDAED-9586-F9E6-439B-A8AFE5D946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19075"/>
            <a:ext cx="11430000" cy="641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09423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F068D-58BD-4440-4963-FC11F942D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0D4F1C-ABF0-3B46-4720-30F7DB9E24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Colossians 1:28 KJV - Whom we preach, warning every man, and teaching">
            <a:extLst>
              <a:ext uri="{FF2B5EF4-FFF2-40B4-BE49-F238E27FC236}">
                <a16:creationId xmlns:a16="http://schemas.microsoft.com/office/drawing/2014/main" id="{06F55172-1988-E77A-B978-7A5BF91C2D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729455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236</TotalTime>
  <Words>87</Words>
  <Application>Microsoft Office PowerPoint</Application>
  <PresentationFormat>Widescreen</PresentationFormat>
  <Paragraphs>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Inter</vt:lpstr>
      <vt:lpstr>Trebuchet MS</vt:lpstr>
      <vt:lpstr>Wingdings 3</vt:lpstr>
      <vt:lpstr>Facet</vt:lpstr>
      <vt:lpstr>ONE FOCUS</vt:lpstr>
      <vt:lpstr>PowerPoint Presentation</vt:lpstr>
      <vt:lpstr>PROCLAIMATION –Sharing the Good News</vt:lpstr>
      <vt:lpstr>PowerPoint Presentation</vt:lpstr>
      <vt:lpstr>ADMONITION – Nurturing disciples</vt:lpstr>
      <vt:lpstr>PowerPoint Presentation</vt:lpstr>
      <vt:lpstr>PERFECTION – Making disciples</vt:lpstr>
      <vt:lpstr>DETERMINATION – Pressing on 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Corke</dc:creator>
  <cp:lastModifiedBy>David Corke</cp:lastModifiedBy>
  <cp:revision>10</cp:revision>
  <dcterms:created xsi:type="dcterms:W3CDTF">2024-01-31T16:11:50Z</dcterms:created>
  <dcterms:modified xsi:type="dcterms:W3CDTF">2024-02-10T14:38:22Z</dcterms:modified>
</cp:coreProperties>
</file>