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71" r:id="rId7"/>
    <p:sldId id="277" r:id="rId8"/>
    <p:sldId id="272" r:id="rId9"/>
    <p:sldId id="274" r:id="rId10"/>
    <p:sldId id="268" r:id="rId11"/>
    <p:sldId id="273" r:id="rId12"/>
    <p:sldId id="259" r:id="rId13"/>
    <p:sldId id="276" r:id="rId14"/>
    <p:sldId id="261" r:id="rId15"/>
    <p:sldId id="258" r:id="rId16"/>
    <p:sldId id="257" r:id="rId17"/>
    <p:sldId id="260" r:id="rId18"/>
    <p:sldId id="266" r:id="rId19"/>
    <p:sldId id="278" r:id="rId20"/>
    <p:sldId id="279" r:id="rId21"/>
    <p:sldId id="267" r:id="rId22"/>
    <p:sldId id="275" r:id="rId23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079E-D76E-6CE6-9B46-607E17854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D7F6B-BBB9-F506-9D46-F57DC5FEE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14280-0C4E-DFDC-E339-52829E2A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D6310-0173-1CF9-55BC-5259C0F2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3D5B8-4832-6CC8-6B05-6710CBDE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1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C105-4F6E-3C04-B266-9BBFE15C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77E85-746F-6ACF-0FB6-5A6D2D3E6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79F3D-89DA-DAA3-1A0B-AE67EF3B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C6B13-8F4F-C2CB-EF89-A356CF97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CC02-DCBD-65A1-005A-C408D513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6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F97C1-AB5D-2CF3-6D9C-DA2059B0E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9C3CB-EA19-870D-31FE-EEE41A4B0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06901-CF04-68B4-7B60-D553170D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77E24-5567-16F2-151A-5408718D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C3ED-D74D-1F23-77E2-FDB6DF99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6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DD26-4FEE-046B-F5CD-C1951C65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E370-61BE-73DE-B2B8-DBAA1B24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C9B03-CDE4-75F7-33AD-3A20D497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51E1-47BE-15D2-EBC0-220D0A52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1D97-D64F-AC4C-89CC-D9BBA471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92F3-D258-EDF0-8D99-2B86B84D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B6D0D-8AE1-3BAF-B0E5-75E9062C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FDD2-DFC7-488B-D302-ED775981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B81C-FC2F-0863-8287-7D63D5E5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72026-6C1B-98FD-904C-137B6BEA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2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213B-62F6-28C3-1D45-E74C1D89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1DA6-7391-C3A3-04E9-005ECD7A5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531C3-5E61-9176-BEF4-C23C894F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75CD7-08F2-10FA-ACD3-E51CAE55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28AB6-C406-94F5-FBD5-470D0823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1187-7618-C581-ED1F-B35C2E68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3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0472-80DC-FF72-3E7D-6705D6A9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61C0-FD40-C6AF-74FD-6B5DBF3C3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E8278-5A64-C882-79DB-B6D995343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865BF-90A5-6786-3764-2615A8851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99404-C42B-0643-8C2C-8BB928E0F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9DE19-E106-78E5-62B8-EEE187F2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46DE3-C894-12C2-E252-C0EE0CD2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8B137-82B4-C16B-A99B-80F27FCE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EFBF-E72D-9A71-3FB9-9C5B4C5F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7B62A-8F7C-8F38-3CFB-618E23DB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D422C-9FF3-13A3-324F-76B013CA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02701-EBDB-9709-A9A4-0B491924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4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4A207-9FAB-670B-C975-12FE301A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30201-AC46-97D7-BDF4-308000B6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2330E-FF49-606E-BC87-F3AC9F6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17BA-D13C-5E97-F262-AAA331D2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CCA6-1C87-2870-ABAD-8FB5BDC5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A6395-0959-B8BC-F62A-EE525639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E491-3A48-ECC6-DB7E-14C0E76E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5B13A-2290-202D-9940-81BEB6A9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8C7A-6F83-8F66-51DB-88C0AEA7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23F2-E5A4-62A1-5C66-4C9C9763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B3133-E13D-D17C-3353-354995AF0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FB75E-5A9C-7C98-74AF-FCA97BF23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C1FBB-57A6-3C32-A095-46628600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CA92C-5AD3-3F3B-B1FF-168CEFB0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57929-4E75-1DAF-ACBF-707F51FB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8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9E911-A1E2-369B-A7C4-E27C3463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10FE7-D144-77F3-48EC-AB9AF5B04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22F0-B197-437E-5139-4EFF9064C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EAFDC-685D-4C53-BFBA-6FC4F617A192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22EE-DB5A-9D6E-4E1D-000CB410D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FB18-A8C8-622C-4878-291079664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5BBB30-FE3A-4DA0-B91A-17A6601D5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3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ca.com/bible/?osis=niv%3Amat.10.38" TargetMode="External"/><Relationship Id="rId2" Type="http://schemas.openxmlformats.org/officeDocument/2006/relationships/hyperlink" Target="https://www.biblica.com/bible/?osis=niv%3Amat.4.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EB89-AD77-AB84-8DE6-2401194F6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734" y="1053536"/>
            <a:ext cx="9162437" cy="23936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F064B-CA9E-EBF4-EB97-D2F1B41AB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Good Morning Images &amp; Messages - Apps on Google Play">
            <a:extLst>
              <a:ext uri="{FF2B5EF4-FFF2-40B4-BE49-F238E27FC236}">
                <a16:creationId xmlns:a16="http://schemas.microsoft.com/office/drawing/2014/main" id="{BFFC6439-ECCE-09E4-4ABE-061D42AE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4" y="921773"/>
            <a:ext cx="4889091" cy="48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2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72BD-F827-57AC-B011-F84A6BCF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BUY">
            <a:extLst>
              <a:ext uri="{FF2B5EF4-FFF2-40B4-BE49-F238E27FC236}">
                <a16:creationId xmlns:a16="http://schemas.microsoft.com/office/drawing/2014/main" id="{D5D87248-856A-67AF-8734-BA16F8FB0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80" y="795232"/>
            <a:ext cx="3048000" cy="45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9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F3CE-04F2-7F5F-ECBD-109E4D9E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Jonah’s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27179-0F0F-A4FF-F6E9-62C7A099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V 3 </a:t>
            </a:r>
          </a:p>
          <a:p>
            <a:r>
              <a:rPr lang="en-GB" sz="3600" dirty="0"/>
              <a:t>But Jonah ran away from the </a:t>
            </a:r>
            <a:r>
              <a:rPr lang="en-GB" sz="3600" cap="small" dirty="0"/>
              <a:t>Lord</a:t>
            </a:r>
            <a:r>
              <a:rPr lang="en-GB" sz="3600" dirty="0"/>
              <a:t> and headed for Tarshish. He went down to Joppa, where he found a ship bound for that port. After paying the fare, he went aboard and sailed for Tarshish to flee from the </a:t>
            </a:r>
            <a:r>
              <a:rPr lang="en-GB" sz="3600" cap="small" dirty="0"/>
              <a:t>Lord</a:t>
            </a:r>
            <a:r>
              <a:rPr lang="en-GB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51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1133-FC55-0C63-B4B4-5C4EA4E5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 descr="Jonah's Journey Map – 66 Ancient">
            <a:extLst>
              <a:ext uri="{FF2B5EF4-FFF2-40B4-BE49-F238E27FC236}">
                <a16:creationId xmlns:a16="http://schemas.microsoft.com/office/drawing/2014/main" id="{FE702A19-93FF-776E-2A03-C0B211210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2081"/>
            <a:ext cx="10515600" cy="40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8CD2-0C94-E4BF-8BF5-9E850F7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Nahum Overview for tomorroe – Reading the Bible in a Year-2020">
            <a:extLst>
              <a:ext uri="{FF2B5EF4-FFF2-40B4-BE49-F238E27FC236}">
                <a16:creationId xmlns:a16="http://schemas.microsoft.com/office/drawing/2014/main" id="{B3A1B12F-00BB-40C4-937B-E67ECB25F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41" y="1249680"/>
            <a:ext cx="7425732" cy="49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9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FAA8-10EF-CA0F-779F-04643E9F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/>
              <a:t>                  ?</a:t>
            </a:r>
          </a:p>
        </p:txBody>
      </p:sp>
      <p:pic>
        <p:nvPicPr>
          <p:cNvPr id="5122" name="Picture 2" descr="Zero-Alcohol, Full Flavour: Drinks That Still Bring the Fun - Princess  Cruises">
            <a:extLst>
              <a:ext uri="{FF2B5EF4-FFF2-40B4-BE49-F238E27FC236}">
                <a16:creationId xmlns:a16="http://schemas.microsoft.com/office/drawing/2014/main" id="{BA9BE585-A8EE-8E42-B5C1-D2DBB74950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657">
            <a:off x="457058" y="2385998"/>
            <a:ext cx="4901343" cy="32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sic Knowledge About Hiking in the Desert – Little Donkey Andy">
            <a:extLst>
              <a:ext uri="{FF2B5EF4-FFF2-40B4-BE49-F238E27FC236}">
                <a16:creationId xmlns:a16="http://schemas.microsoft.com/office/drawing/2014/main" id="{8E6AC1E0-6377-B16E-7BB5-0D404D92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454">
            <a:off x="5552408" y="2590366"/>
            <a:ext cx="5224957" cy="32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81FE-8526-C305-94A9-C2E5F33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erson looking at a piece of art&#10;&#10;AI-generated content may be incorrect.">
            <a:extLst>
              <a:ext uri="{FF2B5EF4-FFF2-40B4-BE49-F238E27FC236}">
                <a16:creationId xmlns:a16="http://schemas.microsoft.com/office/drawing/2014/main" id="{FF740A56-5F85-8A49-C104-C33D6A59B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581" y="792480"/>
            <a:ext cx="7179311" cy="53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0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F132-533B-C137-484A-B612EF63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stone carving of men in a chariot&#10;&#10;AI-generated content may be incorrect.">
            <a:extLst>
              <a:ext uri="{FF2B5EF4-FFF2-40B4-BE49-F238E27FC236}">
                <a16:creationId xmlns:a16="http://schemas.microsoft.com/office/drawing/2014/main" id="{DE778679-13B7-4452-7AA6-D21113018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75" y="670718"/>
            <a:ext cx="7355417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4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5415-4568-0914-E4DB-141F4FA1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Nineveh - Wikipedia">
            <a:extLst>
              <a:ext uri="{FF2B5EF4-FFF2-40B4-BE49-F238E27FC236}">
                <a16:creationId xmlns:a16="http://schemas.microsoft.com/office/drawing/2014/main" id="{8E8919ED-127B-3441-DF8E-DAF9D71A96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19404"/>
            <a:ext cx="9340331" cy="54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7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8EE8-0BBF-9931-31E4-79F96F17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598A-465B-5893-77E9-14FA7C98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4846003"/>
          </a:xfrm>
        </p:spPr>
        <p:txBody>
          <a:bodyPr>
            <a:normAutofit/>
          </a:bodyPr>
          <a:lstStyle/>
          <a:p>
            <a:r>
              <a:rPr lang="en-GB" sz="3600" dirty="0"/>
              <a:t>John 6 v 66</a:t>
            </a:r>
          </a:p>
          <a:p>
            <a:r>
              <a:rPr lang="en-GB" sz="3600" dirty="0"/>
              <a:t>From this time many of his disciples turned back and no longer followed him.</a:t>
            </a:r>
          </a:p>
          <a:p>
            <a:r>
              <a:rPr lang="en-GB" sz="3600" dirty="0"/>
              <a:t>Luke 5  v 27 &amp; 28</a:t>
            </a:r>
          </a:p>
          <a:p>
            <a:r>
              <a:rPr lang="en-GB" sz="3600" dirty="0"/>
              <a:t>After this, Jesus went out and saw a tax collector by the name of Levi sitting at his tax booth. “Follow me,” Jesus said to him, and Levi got up, left everything and followed him.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3702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51BC-EB28-54D4-736E-9C77FA3B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E734-2BEB-1B52-5D43-3E0F7404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God of the second chance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C2EE-C8F7-958C-5A7C-56C95FF6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30960"/>
            <a:ext cx="10866120" cy="5161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Jonah Chapter 3</a:t>
            </a:r>
          </a:p>
          <a:p>
            <a:pPr marL="0" indent="0">
              <a:buNone/>
            </a:pPr>
            <a:endParaRPr lang="en-GB" sz="4000" dirty="0"/>
          </a:p>
          <a:p>
            <a:pPr marL="0" indent="0" fontAlgn="base">
              <a:buNone/>
            </a:pPr>
            <a:r>
              <a:rPr lang="en-GB" sz="4000" dirty="0"/>
              <a:t>Then the word of the </a:t>
            </a:r>
            <a:r>
              <a:rPr lang="en-GB" sz="4000" cap="small" dirty="0"/>
              <a:t>Lord</a:t>
            </a:r>
            <a:r>
              <a:rPr lang="en-GB" sz="4000" dirty="0"/>
              <a:t> came to Jonah a second time: “Go to the great city of Nineveh and proclaim to it the message I give you.”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11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4D6F-D1AA-BE86-A676-5DF33E60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30FD-8E77-832B-AAA2-0B4911A7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/>
              <a:t>Obadiah      ???????????      Micah</a:t>
            </a:r>
          </a:p>
        </p:txBody>
      </p:sp>
    </p:spTree>
    <p:extLst>
      <p:ext uri="{BB962C8B-B14F-4D97-AF65-F5344CB8AC3E}">
        <p14:creationId xmlns:p14="http://schemas.microsoft.com/office/powerpoint/2010/main" val="1427032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FA97-738A-5A3A-4580-FDB80964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65AE-0CE7-86DC-40AA-70AB5C3A3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Lamentations 3 v 22 &amp; 23</a:t>
            </a:r>
          </a:p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The steadfast love of the Lord never ceases, his mercies never come to an end, they are new every morning. Great is your faithfulness.</a:t>
            </a:r>
          </a:p>
        </p:txBody>
      </p:sp>
    </p:spTree>
    <p:extLst>
      <p:ext uri="{BB962C8B-B14F-4D97-AF65-F5344CB8AC3E}">
        <p14:creationId xmlns:p14="http://schemas.microsoft.com/office/powerpoint/2010/main" val="126603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FE4B-C459-2658-B68B-837A8532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Obeying the call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4546-28C0-CA6D-8883-B872DDC8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30960"/>
            <a:ext cx="10866120" cy="51619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400" dirty="0"/>
          </a:p>
          <a:p>
            <a:pPr marL="0" indent="0" fontAlgn="base">
              <a:buNone/>
            </a:pPr>
            <a:r>
              <a:rPr lang="en-GB" sz="4000" dirty="0"/>
              <a:t>Jonah obeyed the word of the </a:t>
            </a:r>
            <a:r>
              <a:rPr lang="en-GB" sz="4000" cap="small" dirty="0"/>
              <a:t>Lord</a:t>
            </a:r>
            <a:r>
              <a:rPr lang="en-GB" sz="4000" dirty="0"/>
              <a:t> and went to Nineveh. Now Nineveh was a very large city; it took three days to go through it. Jonah began by going a day’s journey into the city, proclaiming, “Forty more days and Nineveh will be overthrown.” The Ninevites believed God. A fast was proclaimed, and all of them, from the greatest to the least, put on sackcloth.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359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4439-2D4A-9A27-C69D-C87156FD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74F74-A3F8-8E14-8975-6980A638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454024"/>
            <a:ext cx="11313160" cy="6149975"/>
          </a:xfrm>
        </p:spPr>
        <p:txBody>
          <a:bodyPr>
            <a:normAutofit/>
          </a:bodyPr>
          <a:lstStyle/>
          <a:p>
            <a:r>
              <a:rPr lang="en-GB" sz="3600" dirty="0"/>
              <a:t>Every Christian has a call on their life, to do something specific for God</a:t>
            </a:r>
          </a:p>
          <a:p>
            <a:r>
              <a:rPr lang="en-GB" sz="3600" dirty="0"/>
              <a:t>No one should be drifting through life without any sense of destiny or purpose</a:t>
            </a:r>
          </a:p>
          <a:p>
            <a:r>
              <a:rPr lang="en-GB" sz="3600" dirty="0"/>
              <a:t>Every Christian has a daily choice to follow Jesus</a:t>
            </a:r>
          </a:p>
          <a:p>
            <a:r>
              <a:rPr lang="en-GB" sz="3600" dirty="0"/>
              <a:t>It is foolish to try and run away from God!</a:t>
            </a:r>
          </a:p>
          <a:p>
            <a:r>
              <a:rPr lang="en-GB" sz="3600" dirty="0"/>
              <a:t>If we fail to obey God’s call He is rich in mercy and will give us a second chance</a:t>
            </a:r>
          </a:p>
          <a:p>
            <a:r>
              <a:rPr lang="en-GB" sz="3600" dirty="0"/>
              <a:t>If we obey His call we will see great fruit in our lives and will be a great blessing to others and bring glory to God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5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D734-C240-E80C-57CD-3A00313B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Jonah [Beano/Dandy] Comic book catalogue - LastDodo">
            <a:extLst>
              <a:ext uri="{FF2B5EF4-FFF2-40B4-BE49-F238E27FC236}">
                <a16:creationId xmlns:a16="http://schemas.microsoft.com/office/drawing/2014/main" id="{05C69B7F-EE83-7FBA-977A-BD15213B9D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85" y="342182"/>
            <a:ext cx="4847302" cy="61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5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8333-C635-D2A6-71CE-937FC118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Side of Church Parking">
            <a:extLst>
              <a:ext uri="{FF2B5EF4-FFF2-40B4-BE49-F238E27FC236}">
                <a16:creationId xmlns:a16="http://schemas.microsoft.com/office/drawing/2014/main" id="{5255683B-5748-878C-8F8A-823C15467D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48" y="1799303"/>
            <a:ext cx="5650578" cy="30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4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7A66-E387-4B2E-2360-E63EFD4D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47A3-4B16-7658-BA97-ABC32CA2A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/>
              <a:t>Jonah chapter 1</a:t>
            </a:r>
          </a:p>
          <a:p>
            <a:pPr marL="0" indent="0">
              <a:buNone/>
            </a:pPr>
            <a:r>
              <a:rPr lang="en-GB" sz="4000" dirty="0"/>
              <a:t>The word of the LORD came to Jonah son of Amittai:</a:t>
            </a:r>
          </a:p>
          <a:p>
            <a:pPr marL="0" indent="0">
              <a:buNone/>
            </a:pPr>
            <a:r>
              <a:rPr lang="en-GB" sz="4000" dirty="0"/>
              <a:t>“Go to the great city of Nineveh and preach against it, because its wickedness has come up before me.”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2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3391-3E8E-BA68-2270-C49E643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God’s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E065C-68C9-BF57-7C91-AB70777A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2 Timothy 1 v 8&amp;9</a:t>
            </a:r>
          </a:p>
          <a:p>
            <a:r>
              <a:rPr lang="en-GB" sz="4000" dirty="0"/>
              <a:t>He has saved us and called us to a holy life—not because of anything we have done but because of his own purpose and grace. </a:t>
            </a:r>
          </a:p>
        </p:txBody>
      </p:sp>
    </p:spTree>
    <p:extLst>
      <p:ext uri="{BB962C8B-B14F-4D97-AF65-F5344CB8AC3E}">
        <p14:creationId xmlns:p14="http://schemas.microsoft.com/office/powerpoint/2010/main" val="268080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0DB2A-A397-F4F7-D879-381A4651E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856-BA0E-03B7-6075-FDC0CB37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God’s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DEEF-00CE-93FC-FEF1-A6BC46D73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To everyone</a:t>
            </a:r>
          </a:p>
          <a:p>
            <a:pPr marL="0" indent="0">
              <a:buNone/>
            </a:pPr>
            <a:r>
              <a:rPr lang="en-GB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4:19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“Come, follow me,” Jesus said, “and I will send you out to fish for people.”</a:t>
            </a:r>
          </a:p>
          <a:p>
            <a:pPr marL="0" indent="0">
              <a:buNone/>
            </a:pPr>
            <a:r>
              <a:rPr lang="en-GB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10:38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Whoever does not take up their cross and follow me is not worthy of 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7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29C9-5070-178B-E695-9B2551CD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 descr="1,663,100+ Mother And Child Stock Photos, Pictures &amp; Royalty-Free Images -  iStock | Mother and baby, Mother hugging child, Mothers day">
            <a:extLst>
              <a:ext uri="{FF2B5EF4-FFF2-40B4-BE49-F238E27FC236}">
                <a16:creationId xmlns:a16="http://schemas.microsoft.com/office/drawing/2014/main" id="{BC576E8F-FA34-B5D3-4156-4DF0FC1689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017">
            <a:off x="7685832" y="3573846"/>
            <a:ext cx="4226943" cy="25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lasterer - Wikipedia">
            <a:extLst>
              <a:ext uri="{FF2B5EF4-FFF2-40B4-BE49-F238E27FC236}">
                <a16:creationId xmlns:a16="http://schemas.microsoft.com/office/drawing/2014/main" id="{8596D3FB-0F84-194B-06A0-E7325B325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/>
          <a:stretch>
            <a:fillRect/>
          </a:stretch>
        </p:blipFill>
        <p:spPr bwMode="auto">
          <a:xfrm rot="453374">
            <a:off x="165192" y="683236"/>
            <a:ext cx="3191408" cy="25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ow To Become a Computer Programmer in 6 Steps (With FAQs) | Indeed.com">
            <a:extLst>
              <a:ext uri="{FF2B5EF4-FFF2-40B4-BE49-F238E27FC236}">
                <a16:creationId xmlns:a16="http://schemas.microsoft.com/office/drawing/2014/main" id="{22E17A68-F740-ABA5-E174-7FF36A6D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475">
            <a:off x="5645190" y="881044"/>
            <a:ext cx="3481535" cy="232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ow to become a teacher in the UK - Capital City College">
            <a:extLst>
              <a:ext uri="{FF2B5EF4-FFF2-40B4-BE49-F238E27FC236}">
                <a16:creationId xmlns:a16="http://schemas.microsoft.com/office/drawing/2014/main" id="{6E546966-8A45-FA92-842F-D496163C9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How to become a teacher in the UK - Capital City College">
            <a:extLst>
              <a:ext uri="{FF2B5EF4-FFF2-40B4-BE49-F238E27FC236}">
                <a16:creationId xmlns:a16="http://schemas.microsoft.com/office/drawing/2014/main" id="{CCD1760C-B650-BBCF-7070-042ED0F7D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How to become a teacher in the UK - Capital City College">
            <a:extLst>
              <a:ext uri="{FF2B5EF4-FFF2-40B4-BE49-F238E27FC236}">
                <a16:creationId xmlns:a16="http://schemas.microsoft.com/office/drawing/2014/main" id="{06468E9B-58CA-6743-F784-2B63FB5E8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30" name="Picture 14" descr="Chartered Science Teacher (CSciTeach) - The Science Council ~ : The Science  Council ~">
            <a:extLst>
              <a:ext uri="{FF2B5EF4-FFF2-40B4-BE49-F238E27FC236}">
                <a16:creationId xmlns:a16="http://schemas.microsoft.com/office/drawing/2014/main" id="{537310B8-6080-85BE-D848-5A1828A3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787">
            <a:off x="287799" y="3392483"/>
            <a:ext cx="4595507" cy="24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Alphy Kottaram's arrival casts Grantchester in an unsettling light | Radio  Times">
            <a:extLst>
              <a:ext uri="{FF2B5EF4-FFF2-40B4-BE49-F238E27FC236}">
                <a16:creationId xmlns:a16="http://schemas.microsoft.com/office/drawing/2014/main" id="{641AA637-0210-F8F4-1DCA-93CC9BC39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3761" r="22237" b="24638"/>
          <a:stretch>
            <a:fillRect/>
          </a:stretch>
        </p:blipFill>
        <p:spPr bwMode="auto">
          <a:xfrm rot="644506">
            <a:off x="4678195" y="3314292"/>
            <a:ext cx="3391002" cy="25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Scottish bus operator looks to get more women behind the wheel and dispel  'inaccurate' industry perception">
            <a:extLst>
              <a:ext uri="{FF2B5EF4-FFF2-40B4-BE49-F238E27FC236}">
                <a16:creationId xmlns:a16="http://schemas.microsoft.com/office/drawing/2014/main" id="{E196430E-B316-CC7C-ADC4-7AB1DE50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982">
            <a:off x="8344559" y="1007302"/>
            <a:ext cx="3449782" cy="22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The History of Women in Medicine">
            <a:extLst>
              <a:ext uri="{FF2B5EF4-FFF2-40B4-BE49-F238E27FC236}">
                <a16:creationId xmlns:a16="http://schemas.microsoft.com/office/drawing/2014/main" id="{B125E448-2DB5-5072-8060-81D7B9233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r="12347"/>
          <a:stretch>
            <a:fillRect/>
          </a:stretch>
        </p:blipFill>
        <p:spPr bwMode="auto">
          <a:xfrm rot="21311005">
            <a:off x="2844512" y="730292"/>
            <a:ext cx="2798386" cy="27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5381-E316-1359-F77C-20278F44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all called to serve His body  - 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9B9-BBEE-4BF3-4D06-0C13525FC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 </a:t>
            </a:r>
            <a:r>
              <a:rPr lang="en-GB" sz="4000" dirty="0"/>
              <a:t>1 Corinthians 12 v 27   Now you are the body of Christ, and each one of you is a part of it.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1 Peter 4 v 10   Each of you should use whatever gift you have received to serve others, as faithful stewards of God’s grace in its various forms.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9859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11554</TotalTime>
  <Words>559</Words>
  <Application>Microsoft Office PowerPoint</Application>
  <PresentationFormat>Widescreen</PresentationFormat>
  <Paragraphs>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call</vt:lpstr>
      <vt:lpstr>God’s call</vt:lpstr>
      <vt:lpstr>PowerPoint Presentation</vt:lpstr>
      <vt:lpstr>We are all called to serve His body  -  the Church</vt:lpstr>
      <vt:lpstr>PowerPoint Presentation</vt:lpstr>
      <vt:lpstr>Jonah’s response</vt:lpstr>
      <vt:lpstr>PowerPoint Presentation</vt:lpstr>
      <vt:lpstr>PowerPoint Presentation</vt:lpstr>
      <vt:lpstr>                  ?</vt:lpstr>
      <vt:lpstr>PowerPoint Presentation</vt:lpstr>
      <vt:lpstr>PowerPoint Presentation</vt:lpstr>
      <vt:lpstr>PowerPoint Presentation</vt:lpstr>
      <vt:lpstr>Our response?</vt:lpstr>
      <vt:lpstr>The God of the second chance</vt:lpstr>
      <vt:lpstr>PowerPoint Presentation</vt:lpstr>
      <vt:lpstr>Obeying the call of God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hodkinson</dc:creator>
  <cp:lastModifiedBy>j hodkinson</cp:lastModifiedBy>
  <cp:revision>2</cp:revision>
  <cp:lastPrinted>2025-09-20T07:33:34Z</cp:lastPrinted>
  <dcterms:created xsi:type="dcterms:W3CDTF">2025-09-12T07:04:22Z</dcterms:created>
  <dcterms:modified xsi:type="dcterms:W3CDTF">2025-09-20T07:38:56Z</dcterms:modified>
</cp:coreProperties>
</file>