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1" r:id="rId8"/>
    <p:sldId id="262" r:id="rId9"/>
    <p:sldId id="264" r:id="rId10"/>
    <p:sldId id="265" r:id="rId11"/>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1B44C2-ED82-4F75-96B8-42255A36490A}" v="2" dt="2023-11-04T18:21:32.7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6" d="100"/>
          <a:sy n="96" d="100"/>
        </p:scale>
        <p:origin x="13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Corke" userId="b064662b-232e-47db-94e5-0d370df0854b" providerId="ADAL" clId="{0D1B44C2-ED82-4F75-96B8-42255A36490A}"/>
    <pc:docChg chg="custSel addSld modSld sldOrd">
      <pc:chgData name="David Corke" userId="b064662b-232e-47db-94e5-0d370df0854b" providerId="ADAL" clId="{0D1B44C2-ED82-4F75-96B8-42255A36490A}" dt="2023-11-04T18:23:45.457" v="703" actId="20577"/>
      <pc:docMkLst>
        <pc:docMk/>
      </pc:docMkLst>
      <pc:sldChg chg="modSp new mod">
        <pc:chgData name="David Corke" userId="b064662b-232e-47db-94e5-0d370df0854b" providerId="ADAL" clId="{0D1B44C2-ED82-4F75-96B8-42255A36490A}" dt="2023-11-03T09:48:33.126" v="277" actId="20577"/>
        <pc:sldMkLst>
          <pc:docMk/>
          <pc:sldMk cId="2445904160" sldId="257"/>
        </pc:sldMkLst>
        <pc:spChg chg="mod">
          <ac:chgData name="David Corke" userId="b064662b-232e-47db-94e5-0d370df0854b" providerId="ADAL" clId="{0D1B44C2-ED82-4F75-96B8-42255A36490A}" dt="2023-11-03T09:47:50.201" v="238" actId="20577"/>
          <ac:spMkLst>
            <pc:docMk/>
            <pc:sldMk cId="2445904160" sldId="257"/>
            <ac:spMk id="2" creationId="{ADD079C0-0B97-39DF-3BBE-32B27489899F}"/>
          </ac:spMkLst>
        </pc:spChg>
        <pc:spChg chg="mod">
          <ac:chgData name="David Corke" userId="b064662b-232e-47db-94e5-0d370df0854b" providerId="ADAL" clId="{0D1B44C2-ED82-4F75-96B8-42255A36490A}" dt="2023-11-03T09:48:33.126" v="277" actId="20577"/>
          <ac:spMkLst>
            <pc:docMk/>
            <pc:sldMk cId="2445904160" sldId="257"/>
            <ac:spMk id="3" creationId="{FEEA776C-5D55-87EB-9D77-677E3A40660F}"/>
          </ac:spMkLst>
        </pc:spChg>
      </pc:sldChg>
      <pc:sldChg chg="modSp new mod">
        <pc:chgData name="David Corke" userId="b064662b-232e-47db-94e5-0d370df0854b" providerId="ADAL" clId="{0D1B44C2-ED82-4F75-96B8-42255A36490A}" dt="2023-11-03T10:01:13.528" v="491" actId="20577"/>
        <pc:sldMkLst>
          <pc:docMk/>
          <pc:sldMk cId="887013687" sldId="258"/>
        </pc:sldMkLst>
        <pc:spChg chg="mod">
          <ac:chgData name="David Corke" userId="b064662b-232e-47db-94e5-0d370df0854b" providerId="ADAL" clId="{0D1B44C2-ED82-4F75-96B8-42255A36490A}" dt="2023-11-03T09:49:24.965" v="317" actId="20577"/>
          <ac:spMkLst>
            <pc:docMk/>
            <pc:sldMk cId="887013687" sldId="258"/>
            <ac:spMk id="2" creationId="{B570A0CD-9F8D-8E59-2F58-A899ECD7468A}"/>
          </ac:spMkLst>
        </pc:spChg>
        <pc:spChg chg="mod">
          <ac:chgData name="David Corke" userId="b064662b-232e-47db-94e5-0d370df0854b" providerId="ADAL" clId="{0D1B44C2-ED82-4F75-96B8-42255A36490A}" dt="2023-11-03T10:01:13.528" v="491" actId="20577"/>
          <ac:spMkLst>
            <pc:docMk/>
            <pc:sldMk cId="887013687" sldId="258"/>
            <ac:spMk id="3" creationId="{896E80F5-3821-72EF-B7BC-CDD2DEE819BF}"/>
          </ac:spMkLst>
        </pc:spChg>
      </pc:sldChg>
      <pc:sldChg chg="modSp new mod">
        <pc:chgData name="David Corke" userId="b064662b-232e-47db-94e5-0d370df0854b" providerId="ADAL" clId="{0D1B44C2-ED82-4F75-96B8-42255A36490A}" dt="2023-11-04T18:23:45.457" v="703" actId="20577"/>
        <pc:sldMkLst>
          <pc:docMk/>
          <pc:sldMk cId="367717704" sldId="259"/>
        </pc:sldMkLst>
        <pc:spChg chg="mod">
          <ac:chgData name="David Corke" userId="b064662b-232e-47db-94e5-0d370df0854b" providerId="ADAL" clId="{0D1B44C2-ED82-4F75-96B8-42255A36490A}" dt="2023-11-04T18:23:45.457" v="703" actId="20577"/>
          <ac:spMkLst>
            <pc:docMk/>
            <pc:sldMk cId="367717704" sldId="259"/>
            <ac:spMk id="2" creationId="{3B3259D6-EFFD-3D73-233E-638952B7A46B}"/>
          </ac:spMkLst>
        </pc:spChg>
        <pc:spChg chg="mod">
          <ac:chgData name="David Corke" userId="b064662b-232e-47db-94e5-0d370df0854b" providerId="ADAL" clId="{0D1B44C2-ED82-4F75-96B8-42255A36490A}" dt="2023-11-03T10:01:57.827" v="501" actId="313"/>
          <ac:spMkLst>
            <pc:docMk/>
            <pc:sldMk cId="367717704" sldId="259"/>
            <ac:spMk id="3" creationId="{30FE23A1-5272-AA4C-48CA-9A763B753FC6}"/>
          </ac:spMkLst>
        </pc:spChg>
      </pc:sldChg>
      <pc:sldChg chg="modSp new mod">
        <pc:chgData name="David Corke" userId="b064662b-232e-47db-94e5-0d370df0854b" providerId="ADAL" clId="{0D1B44C2-ED82-4F75-96B8-42255A36490A}" dt="2023-11-03T10:02:47.649" v="505"/>
        <pc:sldMkLst>
          <pc:docMk/>
          <pc:sldMk cId="33870871" sldId="260"/>
        </pc:sldMkLst>
        <pc:spChg chg="mod">
          <ac:chgData name="David Corke" userId="b064662b-232e-47db-94e5-0d370df0854b" providerId="ADAL" clId="{0D1B44C2-ED82-4F75-96B8-42255A36490A}" dt="2023-11-03T09:50:30.941" v="389" actId="20577"/>
          <ac:spMkLst>
            <pc:docMk/>
            <pc:sldMk cId="33870871" sldId="260"/>
            <ac:spMk id="2" creationId="{73C57996-F34E-CC23-F545-D51169D61FC4}"/>
          </ac:spMkLst>
        </pc:spChg>
        <pc:spChg chg="mod">
          <ac:chgData name="David Corke" userId="b064662b-232e-47db-94e5-0d370df0854b" providerId="ADAL" clId="{0D1B44C2-ED82-4F75-96B8-42255A36490A}" dt="2023-11-03T10:02:47.649" v="505"/>
          <ac:spMkLst>
            <pc:docMk/>
            <pc:sldMk cId="33870871" sldId="260"/>
            <ac:spMk id="3" creationId="{CFF7DF2B-EF27-575B-D2CD-264A735E8957}"/>
          </ac:spMkLst>
        </pc:spChg>
      </pc:sldChg>
      <pc:sldChg chg="modSp new mod">
        <pc:chgData name="David Corke" userId="b064662b-232e-47db-94e5-0d370df0854b" providerId="ADAL" clId="{0D1B44C2-ED82-4F75-96B8-42255A36490A}" dt="2023-11-03T10:04:36.854" v="559" actId="313"/>
        <pc:sldMkLst>
          <pc:docMk/>
          <pc:sldMk cId="3011526730" sldId="261"/>
        </pc:sldMkLst>
        <pc:spChg chg="mod">
          <ac:chgData name="David Corke" userId="b064662b-232e-47db-94e5-0d370df0854b" providerId="ADAL" clId="{0D1B44C2-ED82-4F75-96B8-42255A36490A}" dt="2023-11-03T09:50:53.390" v="428" actId="20577"/>
          <ac:spMkLst>
            <pc:docMk/>
            <pc:sldMk cId="3011526730" sldId="261"/>
            <ac:spMk id="2" creationId="{AE9C42EA-8539-65DB-9008-3A9B8A1AB1F6}"/>
          </ac:spMkLst>
        </pc:spChg>
        <pc:spChg chg="mod">
          <ac:chgData name="David Corke" userId="b064662b-232e-47db-94e5-0d370df0854b" providerId="ADAL" clId="{0D1B44C2-ED82-4F75-96B8-42255A36490A}" dt="2023-11-03T10:04:36.854" v="559" actId="313"/>
          <ac:spMkLst>
            <pc:docMk/>
            <pc:sldMk cId="3011526730" sldId="261"/>
            <ac:spMk id="3" creationId="{E458404E-9A78-F429-CA9F-53BB422B8207}"/>
          </ac:spMkLst>
        </pc:spChg>
      </pc:sldChg>
      <pc:sldChg chg="addSp new ord">
        <pc:chgData name="David Corke" userId="b064662b-232e-47db-94e5-0d370df0854b" providerId="ADAL" clId="{0D1B44C2-ED82-4F75-96B8-42255A36490A}" dt="2023-11-03T10:04:53.592" v="562"/>
        <pc:sldMkLst>
          <pc:docMk/>
          <pc:sldMk cId="2883233749" sldId="262"/>
        </pc:sldMkLst>
        <pc:picChg chg="add">
          <ac:chgData name="David Corke" userId="b064662b-232e-47db-94e5-0d370df0854b" providerId="ADAL" clId="{0D1B44C2-ED82-4F75-96B8-42255A36490A}" dt="2023-11-03T09:54:26.849" v="488"/>
          <ac:picMkLst>
            <pc:docMk/>
            <pc:sldMk cId="2883233749" sldId="262"/>
            <ac:picMk id="1026" creationId="{B1054513-E500-C07B-49B6-6AA8A61DE6A2}"/>
          </ac:picMkLst>
        </pc:picChg>
      </pc:sldChg>
      <pc:sldChg chg="modSp new mod">
        <pc:chgData name="David Corke" userId="b064662b-232e-47db-94e5-0d370df0854b" providerId="ADAL" clId="{0D1B44C2-ED82-4F75-96B8-42255A36490A}" dt="2023-11-03T10:03:47.407" v="553"/>
        <pc:sldMkLst>
          <pc:docMk/>
          <pc:sldMk cId="1943808172" sldId="263"/>
        </pc:sldMkLst>
        <pc:spChg chg="mod">
          <ac:chgData name="David Corke" userId="b064662b-232e-47db-94e5-0d370df0854b" providerId="ADAL" clId="{0D1B44C2-ED82-4F75-96B8-42255A36490A}" dt="2023-11-03T10:03:12.968" v="537" actId="20577"/>
          <ac:spMkLst>
            <pc:docMk/>
            <pc:sldMk cId="1943808172" sldId="263"/>
            <ac:spMk id="2" creationId="{E5D5B188-604F-6ED9-7EDC-99EFC6688ED4}"/>
          </ac:spMkLst>
        </pc:spChg>
        <pc:spChg chg="mod">
          <ac:chgData name="David Corke" userId="b064662b-232e-47db-94e5-0d370df0854b" providerId="ADAL" clId="{0D1B44C2-ED82-4F75-96B8-42255A36490A}" dt="2023-11-03T10:03:47.407" v="553"/>
          <ac:spMkLst>
            <pc:docMk/>
            <pc:sldMk cId="1943808172" sldId="263"/>
            <ac:spMk id="3" creationId="{712CB662-FDC0-EBB8-BB63-7EAEB56ED431}"/>
          </ac:spMkLst>
        </pc:spChg>
      </pc:sldChg>
      <pc:sldChg chg="add">
        <pc:chgData name="David Corke" userId="b064662b-232e-47db-94e5-0d370df0854b" providerId="ADAL" clId="{0D1B44C2-ED82-4F75-96B8-42255A36490A}" dt="2023-11-03T10:04:50.278" v="560" actId="2890"/>
        <pc:sldMkLst>
          <pc:docMk/>
          <pc:sldMk cId="3974032377" sldId="264"/>
        </pc:sldMkLst>
      </pc:sldChg>
      <pc:sldChg chg="modSp new mod">
        <pc:chgData name="David Corke" userId="b064662b-232e-47db-94e5-0d370df0854b" providerId="ADAL" clId="{0D1B44C2-ED82-4F75-96B8-42255A36490A}" dt="2023-11-03T10:10:25.488" v="702" actId="20577"/>
        <pc:sldMkLst>
          <pc:docMk/>
          <pc:sldMk cId="1141297057" sldId="265"/>
        </pc:sldMkLst>
        <pc:spChg chg="mod">
          <ac:chgData name="David Corke" userId="b064662b-232e-47db-94e5-0d370df0854b" providerId="ADAL" clId="{0D1B44C2-ED82-4F75-96B8-42255A36490A}" dt="2023-11-03T10:05:37.816" v="578" actId="20577"/>
          <ac:spMkLst>
            <pc:docMk/>
            <pc:sldMk cId="1141297057" sldId="265"/>
            <ac:spMk id="2" creationId="{432E291D-8FFB-233E-EE62-2F253113B58F}"/>
          </ac:spMkLst>
        </pc:spChg>
        <pc:spChg chg="mod">
          <ac:chgData name="David Corke" userId="b064662b-232e-47db-94e5-0d370df0854b" providerId="ADAL" clId="{0D1B44C2-ED82-4F75-96B8-42255A36490A}" dt="2023-11-03T10:10:25.488" v="702" actId="20577"/>
          <ac:spMkLst>
            <pc:docMk/>
            <pc:sldMk cId="1141297057" sldId="265"/>
            <ac:spMk id="3" creationId="{A541390F-8E52-8C76-5158-E2CD34C366C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1C121-C2C9-94F5-4E36-71D23C0EEF6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1442682-B69A-7307-69A1-E451BBE332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274D9F2-F853-7488-88C9-996E9BC9095D}"/>
              </a:ext>
            </a:extLst>
          </p:cNvPr>
          <p:cNvSpPr>
            <a:spLocks noGrp="1"/>
          </p:cNvSpPr>
          <p:nvPr>
            <p:ph type="dt" sz="half" idx="10"/>
          </p:nvPr>
        </p:nvSpPr>
        <p:spPr/>
        <p:txBody>
          <a:bodyPr/>
          <a:lstStyle/>
          <a:p>
            <a:fld id="{40A51AB5-6A68-46F8-9C64-32BB105C75E8}" type="datetimeFigureOut">
              <a:rPr lang="en-GB" smtClean="0"/>
              <a:t>04/11/2023</a:t>
            </a:fld>
            <a:endParaRPr lang="en-GB"/>
          </a:p>
        </p:txBody>
      </p:sp>
      <p:sp>
        <p:nvSpPr>
          <p:cNvPr id="5" name="Footer Placeholder 4">
            <a:extLst>
              <a:ext uri="{FF2B5EF4-FFF2-40B4-BE49-F238E27FC236}">
                <a16:creationId xmlns:a16="http://schemas.microsoft.com/office/drawing/2014/main" id="{2E64EC26-5DBB-C614-AD1D-009B4D774C6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91D0550-A356-9B90-B220-46B54460954A}"/>
              </a:ext>
            </a:extLst>
          </p:cNvPr>
          <p:cNvSpPr>
            <a:spLocks noGrp="1"/>
          </p:cNvSpPr>
          <p:nvPr>
            <p:ph type="sldNum" sz="quarter" idx="12"/>
          </p:nvPr>
        </p:nvSpPr>
        <p:spPr/>
        <p:txBody>
          <a:bodyPr/>
          <a:lstStyle/>
          <a:p>
            <a:fld id="{41F1B53E-BBC7-4F66-81CA-C73EB1B58DD8}" type="slidenum">
              <a:rPr lang="en-GB" smtClean="0"/>
              <a:t>‹#›</a:t>
            </a:fld>
            <a:endParaRPr lang="en-GB"/>
          </a:p>
        </p:txBody>
      </p:sp>
    </p:spTree>
    <p:extLst>
      <p:ext uri="{BB962C8B-B14F-4D97-AF65-F5344CB8AC3E}">
        <p14:creationId xmlns:p14="http://schemas.microsoft.com/office/powerpoint/2010/main" val="3143637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9A4FD-52B3-11F2-C7EB-01CD40D4CC3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0422D89-8E6C-02BB-6F9D-27802CD60AE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1979E9C-F66F-DEFE-3059-2D3649B2290D}"/>
              </a:ext>
            </a:extLst>
          </p:cNvPr>
          <p:cNvSpPr>
            <a:spLocks noGrp="1"/>
          </p:cNvSpPr>
          <p:nvPr>
            <p:ph type="dt" sz="half" idx="10"/>
          </p:nvPr>
        </p:nvSpPr>
        <p:spPr/>
        <p:txBody>
          <a:bodyPr/>
          <a:lstStyle/>
          <a:p>
            <a:fld id="{40A51AB5-6A68-46F8-9C64-32BB105C75E8}" type="datetimeFigureOut">
              <a:rPr lang="en-GB" smtClean="0"/>
              <a:t>04/11/2023</a:t>
            </a:fld>
            <a:endParaRPr lang="en-GB"/>
          </a:p>
        </p:txBody>
      </p:sp>
      <p:sp>
        <p:nvSpPr>
          <p:cNvPr id="5" name="Footer Placeholder 4">
            <a:extLst>
              <a:ext uri="{FF2B5EF4-FFF2-40B4-BE49-F238E27FC236}">
                <a16:creationId xmlns:a16="http://schemas.microsoft.com/office/drawing/2014/main" id="{21132065-5243-EF69-6804-4465352CFE1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87230C5-44BD-DD32-6141-CF55B98B9DC3}"/>
              </a:ext>
            </a:extLst>
          </p:cNvPr>
          <p:cNvSpPr>
            <a:spLocks noGrp="1"/>
          </p:cNvSpPr>
          <p:nvPr>
            <p:ph type="sldNum" sz="quarter" idx="12"/>
          </p:nvPr>
        </p:nvSpPr>
        <p:spPr/>
        <p:txBody>
          <a:bodyPr/>
          <a:lstStyle/>
          <a:p>
            <a:fld id="{41F1B53E-BBC7-4F66-81CA-C73EB1B58DD8}" type="slidenum">
              <a:rPr lang="en-GB" smtClean="0"/>
              <a:t>‹#›</a:t>
            </a:fld>
            <a:endParaRPr lang="en-GB"/>
          </a:p>
        </p:txBody>
      </p:sp>
    </p:spTree>
    <p:extLst>
      <p:ext uri="{BB962C8B-B14F-4D97-AF65-F5344CB8AC3E}">
        <p14:creationId xmlns:p14="http://schemas.microsoft.com/office/powerpoint/2010/main" val="1823415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0EE8934-6349-1CE0-1F18-BEDDE61A287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19AF831-4BF6-28F2-6800-8B93181C7F3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724049F-49CB-1791-39EE-B0F861D64974}"/>
              </a:ext>
            </a:extLst>
          </p:cNvPr>
          <p:cNvSpPr>
            <a:spLocks noGrp="1"/>
          </p:cNvSpPr>
          <p:nvPr>
            <p:ph type="dt" sz="half" idx="10"/>
          </p:nvPr>
        </p:nvSpPr>
        <p:spPr/>
        <p:txBody>
          <a:bodyPr/>
          <a:lstStyle/>
          <a:p>
            <a:fld id="{40A51AB5-6A68-46F8-9C64-32BB105C75E8}" type="datetimeFigureOut">
              <a:rPr lang="en-GB" smtClean="0"/>
              <a:t>04/11/2023</a:t>
            </a:fld>
            <a:endParaRPr lang="en-GB"/>
          </a:p>
        </p:txBody>
      </p:sp>
      <p:sp>
        <p:nvSpPr>
          <p:cNvPr id="5" name="Footer Placeholder 4">
            <a:extLst>
              <a:ext uri="{FF2B5EF4-FFF2-40B4-BE49-F238E27FC236}">
                <a16:creationId xmlns:a16="http://schemas.microsoft.com/office/drawing/2014/main" id="{33406F53-DD49-6E77-FA83-60E01A6F5EB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8E0F11B-ED19-B7BB-DA8B-7331A7404150}"/>
              </a:ext>
            </a:extLst>
          </p:cNvPr>
          <p:cNvSpPr>
            <a:spLocks noGrp="1"/>
          </p:cNvSpPr>
          <p:nvPr>
            <p:ph type="sldNum" sz="quarter" idx="12"/>
          </p:nvPr>
        </p:nvSpPr>
        <p:spPr/>
        <p:txBody>
          <a:bodyPr/>
          <a:lstStyle/>
          <a:p>
            <a:fld id="{41F1B53E-BBC7-4F66-81CA-C73EB1B58DD8}" type="slidenum">
              <a:rPr lang="en-GB" smtClean="0"/>
              <a:t>‹#›</a:t>
            </a:fld>
            <a:endParaRPr lang="en-GB"/>
          </a:p>
        </p:txBody>
      </p:sp>
    </p:spTree>
    <p:extLst>
      <p:ext uri="{BB962C8B-B14F-4D97-AF65-F5344CB8AC3E}">
        <p14:creationId xmlns:p14="http://schemas.microsoft.com/office/powerpoint/2010/main" val="3204449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9C160-3463-69BC-ED39-EB7278A16EF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3630B38-A987-8CA2-4A27-08E0E6A0717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C66D1F4-5848-E982-4034-78AA23E94541}"/>
              </a:ext>
            </a:extLst>
          </p:cNvPr>
          <p:cNvSpPr>
            <a:spLocks noGrp="1"/>
          </p:cNvSpPr>
          <p:nvPr>
            <p:ph type="dt" sz="half" idx="10"/>
          </p:nvPr>
        </p:nvSpPr>
        <p:spPr/>
        <p:txBody>
          <a:bodyPr/>
          <a:lstStyle/>
          <a:p>
            <a:fld id="{40A51AB5-6A68-46F8-9C64-32BB105C75E8}" type="datetimeFigureOut">
              <a:rPr lang="en-GB" smtClean="0"/>
              <a:t>04/11/2023</a:t>
            </a:fld>
            <a:endParaRPr lang="en-GB"/>
          </a:p>
        </p:txBody>
      </p:sp>
      <p:sp>
        <p:nvSpPr>
          <p:cNvPr id="5" name="Footer Placeholder 4">
            <a:extLst>
              <a:ext uri="{FF2B5EF4-FFF2-40B4-BE49-F238E27FC236}">
                <a16:creationId xmlns:a16="http://schemas.microsoft.com/office/drawing/2014/main" id="{B770420B-9EDF-7DE1-B375-F8FF72BF3F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176F50B-1137-B65D-B565-87399EFA07F5}"/>
              </a:ext>
            </a:extLst>
          </p:cNvPr>
          <p:cNvSpPr>
            <a:spLocks noGrp="1"/>
          </p:cNvSpPr>
          <p:nvPr>
            <p:ph type="sldNum" sz="quarter" idx="12"/>
          </p:nvPr>
        </p:nvSpPr>
        <p:spPr/>
        <p:txBody>
          <a:bodyPr/>
          <a:lstStyle/>
          <a:p>
            <a:fld id="{41F1B53E-BBC7-4F66-81CA-C73EB1B58DD8}" type="slidenum">
              <a:rPr lang="en-GB" smtClean="0"/>
              <a:t>‹#›</a:t>
            </a:fld>
            <a:endParaRPr lang="en-GB"/>
          </a:p>
        </p:txBody>
      </p:sp>
    </p:spTree>
    <p:extLst>
      <p:ext uri="{BB962C8B-B14F-4D97-AF65-F5344CB8AC3E}">
        <p14:creationId xmlns:p14="http://schemas.microsoft.com/office/powerpoint/2010/main" val="3777935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4F577-4790-F8BF-F3AD-31D0AC8FDBE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5F7F6BD-7EA4-8959-B2C8-2F740A8F5C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4C2FAA5-0E8C-0BB7-B9D1-3D7611D06DD3}"/>
              </a:ext>
            </a:extLst>
          </p:cNvPr>
          <p:cNvSpPr>
            <a:spLocks noGrp="1"/>
          </p:cNvSpPr>
          <p:nvPr>
            <p:ph type="dt" sz="half" idx="10"/>
          </p:nvPr>
        </p:nvSpPr>
        <p:spPr/>
        <p:txBody>
          <a:bodyPr/>
          <a:lstStyle/>
          <a:p>
            <a:fld id="{40A51AB5-6A68-46F8-9C64-32BB105C75E8}" type="datetimeFigureOut">
              <a:rPr lang="en-GB" smtClean="0"/>
              <a:t>04/11/2023</a:t>
            </a:fld>
            <a:endParaRPr lang="en-GB"/>
          </a:p>
        </p:txBody>
      </p:sp>
      <p:sp>
        <p:nvSpPr>
          <p:cNvPr id="5" name="Footer Placeholder 4">
            <a:extLst>
              <a:ext uri="{FF2B5EF4-FFF2-40B4-BE49-F238E27FC236}">
                <a16:creationId xmlns:a16="http://schemas.microsoft.com/office/drawing/2014/main" id="{83D665C8-58BE-8F50-0D9F-905DDF015B3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0DC01CD-92A4-5060-A7E9-31F334AD5651}"/>
              </a:ext>
            </a:extLst>
          </p:cNvPr>
          <p:cNvSpPr>
            <a:spLocks noGrp="1"/>
          </p:cNvSpPr>
          <p:nvPr>
            <p:ph type="sldNum" sz="quarter" idx="12"/>
          </p:nvPr>
        </p:nvSpPr>
        <p:spPr/>
        <p:txBody>
          <a:bodyPr/>
          <a:lstStyle/>
          <a:p>
            <a:fld id="{41F1B53E-BBC7-4F66-81CA-C73EB1B58DD8}" type="slidenum">
              <a:rPr lang="en-GB" smtClean="0"/>
              <a:t>‹#›</a:t>
            </a:fld>
            <a:endParaRPr lang="en-GB"/>
          </a:p>
        </p:txBody>
      </p:sp>
    </p:spTree>
    <p:extLst>
      <p:ext uri="{BB962C8B-B14F-4D97-AF65-F5344CB8AC3E}">
        <p14:creationId xmlns:p14="http://schemas.microsoft.com/office/powerpoint/2010/main" val="2451283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DD3B9-4F18-DD08-71E3-2EC09760572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76F7594-2C05-C797-04F9-BF5D98484FC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684E4C9-F18B-69DA-4AB0-83AC99ED934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7A9A604-C4A3-BB2F-13AC-5C898E9C7AAF}"/>
              </a:ext>
            </a:extLst>
          </p:cNvPr>
          <p:cNvSpPr>
            <a:spLocks noGrp="1"/>
          </p:cNvSpPr>
          <p:nvPr>
            <p:ph type="dt" sz="half" idx="10"/>
          </p:nvPr>
        </p:nvSpPr>
        <p:spPr/>
        <p:txBody>
          <a:bodyPr/>
          <a:lstStyle/>
          <a:p>
            <a:fld id="{40A51AB5-6A68-46F8-9C64-32BB105C75E8}" type="datetimeFigureOut">
              <a:rPr lang="en-GB" smtClean="0"/>
              <a:t>04/11/2023</a:t>
            </a:fld>
            <a:endParaRPr lang="en-GB"/>
          </a:p>
        </p:txBody>
      </p:sp>
      <p:sp>
        <p:nvSpPr>
          <p:cNvPr id="6" name="Footer Placeholder 5">
            <a:extLst>
              <a:ext uri="{FF2B5EF4-FFF2-40B4-BE49-F238E27FC236}">
                <a16:creationId xmlns:a16="http://schemas.microsoft.com/office/drawing/2014/main" id="{34AAF827-5B9D-1A01-B1D4-7B038DC1732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DE520D0-F140-A4BA-B625-2A1B39AE1A07}"/>
              </a:ext>
            </a:extLst>
          </p:cNvPr>
          <p:cNvSpPr>
            <a:spLocks noGrp="1"/>
          </p:cNvSpPr>
          <p:nvPr>
            <p:ph type="sldNum" sz="quarter" idx="12"/>
          </p:nvPr>
        </p:nvSpPr>
        <p:spPr/>
        <p:txBody>
          <a:bodyPr/>
          <a:lstStyle/>
          <a:p>
            <a:fld id="{41F1B53E-BBC7-4F66-81CA-C73EB1B58DD8}" type="slidenum">
              <a:rPr lang="en-GB" smtClean="0"/>
              <a:t>‹#›</a:t>
            </a:fld>
            <a:endParaRPr lang="en-GB"/>
          </a:p>
        </p:txBody>
      </p:sp>
    </p:spTree>
    <p:extLst>
      <p:ext uri="{BB962C8B-B14F-4D97-AF65-F5344CB8AC3E}">
        <p14:creationId xmlns:p14="http://schemas.microsoft.com/office/powerpoint/2010/main" val="515671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DDBA4-9B98-65CD-DB95-EFF8876A879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460C194-5997-9038-0B17-8D5F50D570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6B938FD-5828-3A3C-F9C7-7F85081E68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541D02E-4061-E1AD-2E5E-1182B974282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FFCBDED-6C71-D61C-81B2-9102638E9E1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A4B53F1-2B21-C520-9B07-FB11F0C1FB71}"/>
              </a:ext>
            </a:extLst>
          </p:cNvPr>
          <p:cNvSpPr>
            <a:spLocks noGrp="1"/>
          </p:cNvSpPr>
          <p:nvPr>
            <p:ph type="dt" sz="half" idx="10"/>
          </p:nvPr>
        </p:nvSpPr>
        <p:spPr/>
        <p:txBody>
          <a:bodyPr/>
          <a:lstStyle/>
          <a:p>
            <a:fld id="{40A51AB5-6A68-46F8-9C64-32BB105C75E8}" type="datetimeFigureOut">
              <a:rPr lang="en-GB" smtClean="0"/>
              <a:t>04/11/2023</a:t>
            </a:fld>
            <a:endParaRPr lang="en-GB"/>
          </a:p>
        </p:txBody>
      </p:sp>
      <p:sp>
        <p:nvSpPr>
          <p:cNvPr id="8" name="Footer Placeholder 7">
            <a:extLst>
              <a:ext uri="{FF2B5EF4-FFF2-40B4-BE49-F238E27FC236}">
                <a16:creationId xmlns:a16="http://schemas.microsoft.com/office/drawing/2014/main" id="{756BFE15-0899-DABF-6DA5-45DCF590EA4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E7979FC-CC63-E0BB-16A4-BFD6598A4492}"/>
              </a:ext>
            </a:extLst>
          </p:cNvPr>
          <p:cNvSpPr>
            <a:spLocks noGrp="1"/>
          </p:cNvSpPr>
          <p:nvPr>
            <p:ph type="sldNum" sz="quarter" idx="12"/>
          </p:nvPr>
        </p:nvSpPr>
        <p:spPr/>
        <p:txBody>
          <a:bodyPr/>
          <a:lstStyle/>
          <a:p>
            <a:fld id="{41F1B53E-BBC7-4F66-81CA-C73EB1B58DD8}" type="slidenum">
              <a:rPr lang="en-GB" smtClean="0"/>
              <a:t>‹#›</a:t>
            </a:fld>
            <a:endParaRPr lang="en-GB"/>
          </a:p>
        </p:txBody>
      </p:sp>
    </p:spTree>
    <p:extLst>
      <p:ext uri="{BB962C8B-B14F-4D97-AF65-F5344CB8AC3E}">
        <p14:creationId xmlns:p14="http://schemas.microsoft.com/office/powerpoint/2010/main" val="2811462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16C4C-C884-4FD8-4415-742B3BE874E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D27776A-370A-5536-8633-D1B972F71A77}"/>
              </a:ext>
            </a:extLst>
          </p:cNvPr>
          <p:cNvSpPr>
            <a:spLocks noGrp="1"/>
          </p:cNvSpPr>
          <p:nvPr>
            <p:ph type="dt" sz="half" idx="10"/>
          </p:nvPr>
        </p:nvSpPr>
        <p:spPr/>
        <p:txBody>
          <a:bodyPr/>
          <a:lstStyle/>
          <a:p>
            <a:fld id="{40A51AB5-6A68-46F8-9C64-32BB105C75E8}" type="datetimeFigureOut">
              <a:rPr lang="en-GB" smtClean="0"/>
              <a:t>04/11/2023</a:t>
            </a:fld>
            <a:endParaRPr lang="en-GB"/>
          </a:p>
        </p:txBody>
      </p:sp>
      <p:sp>
        <p:nvSpPr>
          <p:cNvPr id="4" name="Footer Placeholder 3">
            <a:extLst>
              <a:ext uri="{FF2B5EF4-FFF2-40B4-BE49-F238E27FC236}">
                <a16:creationId xmlns:a16="http://schemas.microsoft.com/office/drawing/2014/main" id="{422CC5B0-BA8B-3441-66D5-9C0CD9E1766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D5147EC-7C5C-EB91-3A2B-46073FEFA699}"/>
              </a:ext>
            </a:extLst>
          </p:cNvPr>
          <p:cNvSpPr>
            <a:spLocks noGrp="1"/>
          </p:cNvSpPr>
          <p:nvPr>
            <p:ph type="sldNum" sz="quarter" idx="12"/>
          </p:nvPr>
        </p:nvSpPr>
        <p:spPr/>
        <p:txBody>
          <a:bodyPr/>
          <a:lstStyle/>
          <a:p>
            <a:fld id="{41F1B53E-BBC7-4F66-81CA-C73EB1B58DD8}" type="slidenum">
              <a:rPr lang="en-GB" smtClean="0"/>
              <a:t>‹#›</a:t>
            </a:fld>
            <a:endParaRPr lang="en-GB"/>
          </a:p>
        </p:txBody>
      </p:sp>
    </p:spTree>
    <p:extLst>
      <p:ext uri="{BB962C8B-B14F-4D97-AF65-F5344CB8AC3E}">
        <p14:creationId xmlns:p14="http://schemas.microsoft.com/office/powerpoint/2010/main" val="50319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7C729A-8D14-7283-63F7-EAA67674F0B5}"/>
              </a:ext>
            </a:extLst>
          </p:cNvPr>
          <p:cNvSpPr>
            <a:spLocks noGrp="1"/>
          </p:cNvSpPr>
          <p:nvPr>
            <p:ph type="dt" sz="half" idx="10"/>
          </p:nvPr>
        </p:nvSpPr>
        <p:spPr/>
        <p:txBody>
          <a:bodyPr/>
          <a:lstStyle/>
          <a:p>
            <a:fld id="{40A51AB5-6A68-46F8-9C64-32BB105C75E8}" type="datetimeFigureOut">
              <a:rPr lang="en-GB" smtClean="0"/>
              <a:t>04/11/2023</a:t>
            </a:fld>
            <a:endParaRPr lang="en-GB"/>
          </a:p>
        </p:txBody>
      </p:sp>
      <p:sp>
        <p:nvSpPr>
          <p:cNvPr id="3" name="Footer Placeholder 2">
            <a:extLst>
              <a:ext uri="{FF2B5EF4-FFF2-40B4-BE49-F238E27FC236}">
                <a16:creationId xmlns:a16="http://schemas.microsoft.com/office/drawing/2014/main" id="{9B4EE0F9-A564-4CD6-81DB-70309C423C4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5F9BE93-929A-786E-2672-FA348BBD06B9}"/>
              </a:ext>
            </a:extLst>
          </p:cNvPr>
          <p:cNvSpPr>
            <a:spLocks noGrp="1"/>
          </p:cNvSpPr>
          <p:nvPr>
            <p:ph type="sldNum" sz="quarter" idx="12"/>
          </p:nvPr>
        </p:nvSpPr>
        <p:spPr/>
        <p:txBody>
          <a:bodyPr/>
          <a:lstStyle/>
          <a:p>
            <a:fld id="{41F1B53E-BBC7-4F66-81CA-C73EB1B58DD8}" type="slidenum">
              <a:rPr lang="en-GB" smtClean="0"/>
              <a:t>‹#›</a:t>
            </a:fld>
            <a:endParaRPr lang="en-GB"/>
          </a:p>
        </p:txBody>
      </p:sp>
    </p:spTree>
    <p:extLst>
      <p:ext uri="{BB962C8B-B14F-4D97-AF65-F5344CB8AC3E}">
        <p14:creationId xmlns:p14="http://schemas.microsoft.com/office/powerpoint/2010/main" val="3425874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75F9C-D6DD-D602-BBD1-457580EECD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3A2642E-F401-42B1-3247-74FD366532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F890BE5-55CB-CFBE-EA76-76F9A712D1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BCC340-7E6D-E314-C02D-E81E25D00697}"/>
              </a:ext>
            </a:extLst>
          </p:cNvPr>
          <p:cNvSpPr>
            <a:spLocks noGrp="1"/>
          </p:cNvSpPr>
          <p:nvPr>
            <p:ph type="dt" sz="half" idx="10"/>
          </p:nvPr>
        </p:nvSpPr>
        <p:spPr/>
        <p:txBody>
          <a:bodyPr/>
          <a:lstStyle/>
          <a:p>
            <a:fld id="{40A51AB5-6A68-46F8-9C64-32BB105C75E8}" type="datetimeFigureOut">
              <a:rPr lang="en-GB" smtClean="0"/>
              <a:t>04/11/2023</a:t>
            </a:fld>
            <a:endParaRPr lang="en-GB"/>
          </a:p>
        </p:txBody>
      </p:sp>
      <p:sp>
        <p:nvSpPr>
          <p:cNvPr id="6" name="Footer Placeholder 5">
            <a:extLst>
              <a:ext uri="{FF2B5EF4-FFF2-40B4-BE49-F238E27FC236}">
                <a16:creationId xmlns:a16="http://schemas.microsoft.com/office/drawing/2014/main" id="{3A27DFFD-95D3-892C-F367-9133B1C86D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AF4EFED-0CA6-9A95-540A-C9524B1ADCF9}"/>
              </a:ext>
            </a:extLst>
          </p:cNvPr>
          <p:cNvSpPr>
            <a:spLocks noGrp="1"/>
          </p:cNvSpPr>
          <p:nvPr>
            <p:ph type="sldNum" sz="quarter" idx="12"/>
          </p:nvPr>
        </p:nvSpPr>
        <p:spPr/>
        <p:txBody>
          <a:bodyPr/>
          <a:lstStyle/>
          <a:p>
            <a:fld id="{41F1B53E-BBC7-4F66-81CA-C73EB1B58DD8}" type="slidenum">
              <a:rPr lang="en-GB" smtClean="0"/>
              <a:t>‹#›</a:t>
            </a:fld>
            <a:endParaRPr lang="en-GB"/>
          </a:p>
        </p:txBody>
      </p:sp>
    </p:spTree>
    <p:extLst>
      <p:ext uri="{BB962C8B-B14F-4D97-AF65-F5344CB8AC3E}">
        <p14:creationId xmlns:p14="http://schemas.microsoft.com/office/powerpoint/2010/main" val="3352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27C4B-BFCB-19F9-EB49-3AAF14C2FD6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A15E958-46DA-67A7-8956-F121DE21C4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A6EC1FD-2E94-1934-122D-29F280CCE7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706FC82-F5A6-39D9-DC10-32263CFC1808}"/>
              </a:ext>
            </a:extLst>
          </p:cNvPr>
          <p:cNvSpPr>
            <a:spLocks noGrp="1"/>
          </p:cNvSpPr>
          <p:nvPr>
            <p:ph type="dt" sz="half" idx="10"/>
          </p:nvPr>
        </p:nvSpPr>
        <p:spPr/>
        <p:txBody>
          <a:bodyPr/>
          <a:lstStyle/>
          <a:p>
            <a:fld id="{40A51AB5-6A68-46F8-9C64-32BB105C75E8}" type="datetimeFigureOut">
              <a:rPr lang="en-GB" smtClean="0"/>
              <a:t>04/11/2023</a:t>
            </a:fld>
            <a:endParaRPr lang="en-GB"/>
          </a:p>
        </p:txBody>
      </p:sp>
      <p:sp>
        <p:nvSpPr>
          <p:cNvPr id="6" name="Footer Placeholder 5">
            <a:extLst>
              <a:ext uri="{FF2B5EF4-FFF2-40B4-BE49-F238E27FC236}">
                <a16:creationId xmlns:a16="http://schemas.microsoft.com/office/drawing/2014/main" id="{B16B1224-BB27-04B7-5814-52C5DBB70C3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3A7D09E-6970-F468-94C4-523C85071001}"/>
              </a:ext>
            </a:extLst>
          </p:cNvPr>
          <p:cNvSpPr>
            <a:spLocks noGrp="1"/>
          </p:cNvSpPr>
          <p:nvPr>
            <p:ph type="sldNum" sz="quarter" idx="12"/>
          </p:nvPr>
        </p:nvSpPr>
        <p:spPr/>
        <p:txBody>
          <a:bodyPr/>
          <a:lstStyle/>
          <a:p>
            <a:fld id="{41F1B53E-BBC7-4F66-81CA-C73EB1B58DD8}" type="slidenum">
              <a:rPr lang="en-GB" smtClean="0"/>
              <a:t>‹#›</a:t>
            </a:fld>
            <a:endParaRPr lang="en-GB"/>
          </a:p>
        </p:txBody>
      </p:sp>
    </p:spTree>
    <p:extLst>
      <p:ext uri="{BB962C8B-B14F-4D97-AF65-F5344CB8AC3E}">
        <p14:creationId xmlns:p14="http://schemas.microsoft.com/office/powerpoint/2010/main" val="1922074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BA7643-5D62-DD95-F751-0E91E0CB3F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21798A4-482F-0E04-DBA4-E592C8191EA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65F2C15-E14D-BCA4-EA55-B3873B665FB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A51AB5-6A68-46F8-9C64-32BB105C75E8}" type="datetimeFigureOut">
              <a:rPr lang="en-GB" smtClean="0"/>
              <a:t>04/11/2023</a:t>
            </a:fld>
            <a:endParaRPr lang="en-GB"/>
          </a:p>
        </p:txBody>
      </p:sp>
      <p:sp>
        <p:nvSpPr>
          <p:cNvPr id="5" name="Footer Placeholder 4">
            <a:extLst>
              <a:ext uri="{FF2B5EF4-FFF2-40B4-BE49-F238E27FC236}">
                <a16:creationId xmlns:a16="http://schemas.microsoft.com/office/drawing/2014/main" id="{FEC66151-5EAA-C797-EF72-C375EF00F8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825A9A5-E5D6-0230-D5AA-4FC974D4212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F1B53E-BBC7-4F66-81CA-C73EB1B58DD8}" type="slidenum">
              <a:rPr lang="en-GB" smtClean="0"/>
              <a:t>‹#›</a:t>
            </a:fld>
            <a:endParaRPr lang="en-GB"/>
          </a:p>
        </p:txBody>
      </p:sp>
    </p:spTree>
    <p:extLst>
      <p:ext uri="{BB962C8B-B14F-4D97-AF65-F5344CB8AC3E}">
        <p14:creationId xmlns:p14="http://schemas.microsoft.com/office/powerpoint/2010/main" val="574752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A3B69-B8E2-2CE4-5517-11A5DC35EF97}"/>
              </a:ext>
            </a:extLst>
          </p:cNvPr>
          <p:cNvSpPr>
            <a:spLocks noGrp="1"/>
          </p:cNvSpPr>
          <p:nvPr>
            <p:ph type="ctrTitle"/>
          </p:nvPr>
        </p:nvSpPr>
        <p:spPr/>
        <p:txBody>
          <a:bodyPr>
            <a:normAutofit/>
          </a:bodyPr>
          <a:lstStyle/>
          <a:p>
            <a:r>
              <a:rPr lang="en-GB" dirty="0"/>
              <a:t> MY EXPECTATIONS OF YOU AS YOUR PASTOR</a:t>
            </a:r>
          </a:p>
        </p:txBody>
      </p:sp>
      <p:sp>
        <p:nvSpPr>
          <p:cNvPr id="3" name="Subtitle 2">
            <a:extLst>
              <a:ext uri="{FF2B5EF4-FFF2-40B4-BE49-F238E27FC236}">
                <a16:creationId xmlns:a16="http://schemas.microsoft.com/office/drawing/2014/main" id="{213E1C98-72CE-3780-3697-5A73854DDD72}"/>
              </a:ext>
            </a:extLst>
          </p:cNvPr>
          <p:cNvSpPr>
            <a:spLocks noGrp="1"/>
          </p:cNvSpPr>
          <p:nvPr>
            <p:ph type="subTitle" idx="1"/>
          </p:nvPr>
        </p:nvSpPr>
        <p:spPr/>
        <p:txBody>
          <a:bodyPr/>
          <a:lstStyle/>
          <a:p>
            <a:r>
              <a:rPr lang="en-GB" dirty="0"/>
              <a:t>The Cost of being a Disciple </a:t>
            </a:r>
          </a:p>
          <a:p>
            <a:r>
              <a:rPr lang="en-GB"/>
              <a:t>Luke 14:25-33</a:t>
            </a:r>
          </a:p>
        </p:txBody>
      </p:sp>
    </p:spTree>
    <p:extLst>
      <p:ext uri="{BB962C8B-B14F-4D97-AF65-F5344CB8AC3E}">
        <p14:creationId xmlns:p14="http://schemas.microsoft.com/office/powerpoint/2010/main" val="7738329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E291D-8FFB-233E-EE62-2F253113B58F}"/>
              </a:ext>
            </a:extLst>
          </p:cNvPr>
          <p:cNvSpPr>
            <a:spLocks noGrp="1"/>
          </p:cNvSpPr>
          <p:nvPr>
            <p:ph type="title"/>
          </p:nvPr>
        </p:nvSpPr>
        <p:spPr/>
        <p:txBody>
          <a:bodyPr/>
          <a:lstStyle/>
          <a:p>
            <a:r>
              <a:rPr lang="en-GB" dirty="0"/>
              <a:t>Closing verses</a:t>
            </a:r>
          </a:p>
        </p:txBody>
      </p:sp>
      <p:sp>
        <p:nvSpPr>
          <p:cNvPr id="3" name="Content Placeholder 2">
            <a:extLst>
              <a:ext uri="{FF2B5EF4-FFF2-40B4-BE49-F238E27FC236}">
                <a16:creationId xmlns:a16="http://schemas.microsoft.com/office/drawing/2014/main" id="{A541390F-8E52-8C76-5158-E2CD34C366CA}"/>
              </a:ext>
            </a:extLst>
          </p:cNvPr>
          <p:cNvSpPr>
            <a:spLocks noGrp="1"/>
          </p:cNvSpPr>
          <p:nvPr>
            <p:ph idx="1"/>
          </p:nvPr>
        </p:nvSpPr>
        <p:spPr/>
        <p:txBody>
          <a:bodyPr/>
          <a:lstStyle/>
          <a:p>
            <a:r>
              <a:rPr lang="en-GB" dirty="0"/>
              <a:t>John 8:31-32 </a:t>
            </a:r>
            <a:r>
              <a:rPr lang="en-GB" b="0" i="0" dirty="0">
                <a:solidFill>
                  <a:srgbClr val="121212"/>
                </a:solidFill>
                <a:effectLst/>
                <a:latin typeface="Inter"/>
              </a:rPr>
              <a:t>To the Jews who had believed him, Jesus said, </a:t>
            </a:r>
            <a:r>
              <a:rPr lang="en-GB" b="0" i="0" dirty="0">
                <a:solidFill>
                  <a:srgbClr val="FF3D4D"/>
                </a:solidFill>
                <a:effectLst/>
                <a:latin typeface="Inter"/>
              </a:rPr>
              <a:t>‘If you hold to my teaching, you are really my disciples.</a:t>
            </a:r>
            <a:r>
              <a:rPr lang="en-GB" b="0" i="0" dirty="0">
                <a:solidFill>
                  <a:srgbClr val="121212"/>
                </a:solidFill>
                <a:effectLst/>
                <a:latin typeface="Inter"/>
              </a:rPr>
              <a:t> </a:t>
            </a:r>
            <a:r>
              <a:rPr lang="en-GB" b="0" i="0" dirty="0">
                <a:solidFill>
                  <a:srgbClr val="777A7B"/>
                </a:solidFill>
                <a:effectLst/>
                <a:latin typeface="Inter"/>
              </a:rPr>
              <a:t>32</a:t>
            </a:r>
            <a:r>
              <a:rPr lang="en-GB" b="0" i="0" dirty="0">
                <a:solidFill>
                  <a:srgbClr val="FF3D4D"/>
                </a:solidFill>
                <a:effectLst/>
                <a:latin typeface="Inter"/>
              </a:rPr>
              <a:t>Then you will know the truth, and the truth will set you free.’</a:t>
            </a:r>
          </a:p>
          <a:p>
            <a:r>
              <a:rPr lang="en-GB" dirty="0">
                <a:latin typeface="Inter"/>
              </a:rPr>
              <a:t>John 13:35</a:t>
            </a:r>
            <a:r>
              <a:rPr lang="en-GB" i="0" dirty="0">
                <a:effectLst/>
                <a:latin typeface="Inter"/>
              </a:rPr>
              <a:t> </a:t>
            </a:r>
            <a:r>
              <a:rPr lang="en-GB" b="0" i="0" dirty="0">
                <a:solidFill>
                  <a:srgbClr val="FF3D4D"/>
                </a:solidFill>
                <a:effectLst/>
                <a:latin typeface="Inter"/>
              </a:rPr>
              <a:t>‘A new command I give you: love one another. As I have loved you, so you must love one another.</a:t>
            </a:r>
            <a:r>
              <a:rPr lang="en-GB" b="0" i="0" dirty="0">
                <a:solidFill>
                  <a:srgbClr val="121212"/>
                </a:solidFill>
                <a:effectLst/>
                <a:latin typeface="Inter"/>
              </a:rPr>
              <a:t> </a:t>
            </a:r>
            <a:r>
              <a:rPr lang="en-GB" b="0" i="0" dirty="0">
                <a:solidFill>
                  <a:srgbClr val="777A7B"/>
                </a:solidFill>
                <a:effectLst/>
                <a:latin typeface="Inter"/>
              </a:rPr>
              <a:t>35</a:t>
            </a:r>
            <a:r>
              <a:rPr lang="en-GB" b="0" i="0" dirty="0">
                <a:solidFill>
                  <a:srgbClr val="FF3D4D"/>
                </a:solidFill>
                <a:effectLst/>
                <a:latin typeface="Inter"/>
              </a:rPr>
              <a:t>By this everyone will know that you are my disciples, if you love one another.’</a:t>
            </a:r>
          </a:p>
          <a:p>
            <a:r>
              <a:rPr lang="en-GB" dirty="0">
                <a:latin typeface="Inter"/>
              </a:rPr>
              <a:t>John 15:8 </a:t>
            </a:r>
            <a:r>
              <a:rPr lang="en-GB" b="0" i="0" dirty="0">
                <a:solidFill>
                  <a:srgbClr val="FF3D4D"/>
                </a:solidFill>
                <a:effectLst/>
                <a:latin typeface="Inter"/>
              </a:rPr>
              <a:t>This is to my Father’s glory, that you bear much fruit, showing yourselves to be my disciples.</a:t>
            </a:r>
            <a:endParaRPr lang="en-GB" dirty="0">
              <a:solidFill>
                <a:srgbClr val="FF3D4D"/>
              </a:solidFill>
              <a:latin typeface="Inter"/>
            </a:endParaRPr>
          </a:p>
          <a:p>
            <a:r>
              <a:rPr lang="en-GB" dirty="0"/>
              <a:t>Dr Michael Mills </a:t>
            </a:r>
            <a:r>
              <a:rPr lang="en-GB"/>
              <a:t>= 24</a:t>
            </a:r>
            <a:r>
              <a:rPr lang="en-GB" baseline="30000"/>
              <a:t>th</a:t>
            </a:r>
            <a:r>
              <a:rPr lang="en-GB"/>
              <a:t> - 25</a:t>
            </a:r>
            <a:r>
              <a:rPr lang="en-GB" baseline="30000"/>
              <a:t>th</a:t>
            </a:r>
            <a:r>
              <a:rPr lang="en-GB"/>
              <a:t>  </a:t>
            </a:r>
            <a:r>
              <a:rPr lang="en-GB" dirty="0"/>
              <a:t>November </a:t>
            </a:r>
            <a:r>
              <a:rPr lang="en-GB"/>
              <a:t>1</a:t>
            </a:r>
            <a:r>
              <a:rPr lang="en-GB" baseline="30000"/>
              <a:t>st</a:t>
            </a:r>
            <a:r>
              <a:rPr lang="en-GB"/>
              <a:t> - 2</a:t>
            </a:r>
            <a:r>
              <a:rPr lang="en-GB" baseline="30000"/>
              <a:t>nd</a:t>
            </a:r>
            <a:r>
              <a:rPr lang="en-GB"/>
              <a:t> December TD3</a:t>
            </a:r>
            <a:endParaRPr lang="en-GB" dirty="0"/>
          </a:p>
        </p:txBody>
      </p:sp>
    </p:spTree>
    <p:extLst>
      <p:ext uri="{BB962C8B-B14F-4D97-AF65-F5344CB8AC3E}">
        <p14:creationId xmlns:p14="http://schemas.microsoft.com/office/powerpoint/2010/main" val="1141297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079C0-0B97-39DF-3BBE-32B27489899F}"/>
              </a:ext>
            </a:extLst>
          </p:cNvPr>
          <p:cNvSpPr>
            <a:spLocks noGrp="1"/>
          </p:cNvSpPr>
          <p:nvPr>
            <p:ph type="title"/>
          </p:nvPr>
        </p:nvSpPr>
        <p:spPr/>
        <p:txBody>
          <a:bodyPr/>
          <a:lstStyle/>
          <a:p>
            <a:r>
              <a:rPr lang="en-GB" dirty="0"/>
              <a:t>PASTOR’S EXPECTATIONS</a:t>
            </a:r>
          </a:p>
        </p:txBody>
      </p:sp>
      <p:sp>
        <p:nvSpPr>
          <p:cNvPr id="3" name="Content Placeholder 2">
            <a:extLst>
              <a:ext uri="{FF2B5EF4-FFF2-40B4-BE49-F238E27FC236}">
                <a16:creationId xmlns:a16="http://schemas.microsoft.com/office/drawing/2014/main" id="{FEEA776C-5D55-87EB-9D77-677E3A40660F}"/>
              </a:ext>
            </a:extLst>
          </p:cNvPr>
          <p:cNvSpPr>
            <a:spLocks noGrp="1"/>
          </p:cNvSpPr>
          <p:nvPr>
            <p:ph idx="1"/>
          </p:nvPr>
        </p:nvSpPr>
        <p:spPr/>
        <p:txBody>
          <a:bodyPr/>
          <a:lstStyle/>
          <a:p>
            <a:r>
              <a:rPr lang="en-GB" dirty="0"/>
              <a:t>I expect you to be a disciple if you profess to be a Christian</a:t>
            </a:r>
          </a:p>
          <a:p>
            <a:r>
              <a:rPr lang="en-GB" dirty="0"/>
              <a:t>I expect you to become a mature disciple by fulfilling the stringent demands of discipleship</a:t>
            </a:r>
          </a:p>
          <a:p>
            <a:r>
              <a:rPr lang="en-GB" dirty="0"/>
              <a:t>I expect you to become a disciple maker.</a:t>
            </a:r>
          </a:p>
          <a:p>
            <a:endParaRPr lang="en-GB" dirty="0"/>
          </a:p>
        </p:txBody>
      </p:sp>
    </p:spTree>
    <p:extLst>
      <p:ext uri="{BB962C8B-B14F-4D97-AF65-F5344CB8AC3E}">
        <p14:creationId xmlns:p14="http://schemas.microsoft.com/office/powerpoint/2010/main" val="2445904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A0CD-9F8D-8E59-2F58-A899ECD7468A}"/>
              </a:ext>
            </a:extLst>
          </p:cNvPr>
          <p:cNvSpPr>
            <a:spLocks noGrp="1"/>
          </p:cNvSpPr>
          <p:nvPr>
            <p:ph type="title"/>
          </p:nvPr>
        </p:nvSpPr>
        <p:spPr/>
        <p:txBody>
          <a:bodyPr/>
          <a:lstStyle/>
          <a:p>
            <a:r>
              <a:rPr lang="en-GB" dirty="0"/>
              <a:t>TO COME AFTER CHRIST MEANS SEPARATION</a:t>
            </a:r>
          </a:p>
        </p:txBody>
      </p:sp>
      <p:sp>
        <p:nvSpPr>
          <p:cNvPr id="3" name="Content Placeholder 2">
            <a:extLst>
              <a:ext uri="{FF2B5EF4-FFF2-40B4-BE49-F238E27FC236}">
                <a16:creationId xmlns:a16="http://schemas.microsoft.com/office/drawing/2014/main" id="{896E80F5-3821-72EF-B7BC-CDD2DEE819BF}"/>
              </a:ext>
            </a:extLst>
          </p:cNvPr>
          <p:cNvSpPr>
            <a:spLocks noGrp="1"/>
          </p:cNvSpPr>
          <p:nvPr>
            <p:ph idx="1"/>
          </p:nvPr>
        </p:nvSpPr>
        <p:spPr/>
        <p:txBody>
          <a:bodyPr/>
          <a:lstStyle/>
          <a:p>
            <a:r>
              <a:rPr lang="en-GB" dirty="0"/>
              <a:t>Luke 14:25-26</a:t>
            </a:r>
          </a:p>
          <a:p>
            <a:r>
              <a:rPr lang="en-GB" b="0" i="0" dirty="0">
                <a:solidFill>
                  <a:srgbClr val="121212"/>
                </a:solidFill>
                <a:effectLst/>
                <a:latin typeface="Inter"/>
              </a:rPr>
              <a:t>Large crowds were travelling with Jesus, and turning to them he said: </a:t>
            </a:r>
            <a:r>
              <a:rPr lang="en-GB" b="0" i="0" dirty="0">
                <a:solidFill>
                  <a:srgbClr val="777A7B"/>
                </a:solidFill>
                <a:effectLst/>
                <a:latin typeface="Inter"/>
              </a:rPr>
              <a:t>26</a:t>
            </a:r>
            <a:r>
              <a:rPr lang="en-GB" b="0" i="0" dirty="0">
                <a:solidFill>
                  <a:srgbClr val="FF3D4D"/>
                </a:solidFill>
                <a:effectLst/>
                <a:latin typeface="Inter"/>
              </a:rPr>
              <a:t>‘If anyone comes to me and does not hate father and mother, wife and children, brothers and sisters – yes, even their own life – such a person cannot be my disciple</a:t>
            </a:r>
            <a:endParaRPr lang="en-GB" dirty="0"/>
          </a:p>
          <a:p>
            <a:endParaRPr lang="en-GB" dirty="0"/>
          </a:p>
        </p:txBody>
      </p:sp>
    </p:spTree>
    <p:extLst>
      <p:ext uri="{BB962C8B-B14F-4D97-AF65-F5344CB8AC3E}">
        <p14:creationId xmlns:p14="http://schemas.microsoft.com/office/powerpoint/2010/main" val="887013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259D6-EFFD-3D73-233E-638952B7A46B}"/>
              </a:ext>
            </a:extLst>
          </p:cNvPr>
          <p:cNvSpPr>
            <a:spLocks noGrp="1"/>
          </p:cNvSpPr>
          <p:nvPr>
            <p:ph type="title"/>
          </p:nvPr>
        </p:nvSpPr>
        <p:spPr/>
        <p:txBody>
          <a:bodyPr/>
          <a:lstStyle/>
          <a:p>
            <a:r>
              <a:rPr lang="en-GB" dirty="0"/>
              <a:t>TO CARRY YOUR CROSS </a:t>
            </a:r>
            <a:r>
              <a:rPr lang="en-GB"/>
              <a:t>MEANS CRUCIFIXION</a:t>
            </a:r>
            <a:endParaRPr lang="en-GB" dirty="0"/>
          </a:p>
        </p:txBody>
      </p:sp>
      <p:sp>
        <p:nvSpPr>
          <p:cNvPr id="3" name="Content Placeholder 2">
            <a:extLst>
              <a:ext uri="{FF2B5EF4-FFF2-40B4-BE49-F238E27FC236}">
                <a16:creationId xmlns:a16="http://schemas.microsoft.com/office/drawing/2014/main" id="{30FE23A1-5272-AA4C-48CA-9A763B753FC6}"/>
              </a:ext>
            </a:extLst>
          </p:cNvPr>
          <p:cNvSpPr>
            <a:spLocks noGrp="1"/>
          </p:cNvSpPr>
          <p:nvPr>
            <p:ph idx="1"/>
          </p:nvPr>
        </p:nvSpPr>
        <p:spPr/>
        <p:txBody>
          <a:bodyPr/>
          <a:lstStyle/>
          <a:p>
            <a:r>
              <a:rPr lang="en-GB" dirty="0"/>
              <a:t>Luke 14:27</a:t>
            </a:r>
          </a:p>
          <a:p>
            <a:r>
              <a:rPr lang="en-GB" b="0" i="0" dirty="0">
                <a:solidFill>
                  <a:srgbClr val="FF3D4D"/>
                </a:solidFill>
                <a:effectLst/>
                <a:latin typeface="Inter"/>
              </a:rPr>
              <a:t>“And whoever does not carry their cross and follow me cannot be my disciple.”</a:t>
            </a:r>
            <a:endParaRPr lang="en-GB" dirty="0"/>
          </a:p>
          <a:p>
            <a:endParaRPr lang="en-GB" dirty="0"/>
          </a:p>
        </p:txBody>
      </p:sp>
    </p:spTree>
    <p:extLst>
      <p:ext uri="{BB962C8B-B14F-4D97-AF65-F5344CB8AC3E}">
        <p14:creationId xmlns:p14="http://schemas.microsoft.com/office/powerpoint/2010/main" val="367717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57996-F34E-CC23-F545-D51169D61FC4}"/>
              </a:ext>
            </a:extLst>
          </p:cNvPr>
          <p:cNvSpPr>
            <a:spLocks noGrp="1"/>
          </p:cNvSpPr>
          <p:nvPr>
            <p:ph type="title"/>
          </p:nvPr>
        </p:nvSpPr>
        <p:spPr/>
        <p:txBody>
          <a:bodyPr/>
          <a:lstStyle/>
          <a:p>
            <a:r>
              <a:rPr lang="en-GB" dirty="0"/>
              <a:t>TO COUNT THE COST IS PREPARATION</a:t>
            </a:r>
          </a:p>
        </p:txBody>
      </p:sp>
      <p:sp>
        <p:nvSpPr>
          <p:cNvPr id="3" name="Content Placeholder 2">
            <a:extLst>
              <a:ext uri="{FF2B5EF4-FFF2-40B4-BE49-F238E27FC236}">
                <a16:creationId xmlns:a16="http://schemas.microsoft.com/office/drawing/2014/main" id="{CFF7DF2B-EF27-575B-D2CD-264A735E8957}"/>
              </a:ext>
            </a:extLst>
          </p:cNvPr>
          <p:cNvSpPr>
            <a:spLocks noGrp="1"/>
          </p:cNvSpPr>
          <p:nvPr>
            <p:ph idx="1"/>
          </p:nvPr>
        </p:nvSpPr>
        <p:spPr/>
        <p:txBody>
          <a:bodyPr/>
          <a:lstStyle/>
          <a:p>
            <a:r>
              <a:rPr lang="en-GB" dirty="0"/>
              <a:t>Luke 14:28-30</a:t>
            </a:r>
          </a:p>
          <a:p>
            <a:r>
              <a:rPr lang="en-GB" b="0" i="0" dirty="0">
                <a:solidFill>
                  <a:srgbClr val="FF3D4D"/>
                </a:solidFill>
                <a:effectLst/>
                <a:latin typeface="Inter"/>
              </a:rPr>
              <a:t>‘Suppose one of you wants to build a tower. Won’t you first sit down and estimate the cost to see if you have enough money to complete it?</a:t>
            </a:r>
            <a:r>
              <a:rPr lang="en-GB" b="0" i="0" dirty="0">
                <a:solidFill>
                  <a:srgbClr val="121212"/>
                </a:solidFill>
                <a:effectLst/>
                <a:latin typeface="Inter"/>
              </a:rPr>
              <a:t> </a:t>
            </a:r>
            <a:r>
              <a:rPr lang="en-GB" b="0" i="0" dirty="0">
                <a:solidFill>
                  <a:srgbClr val="777A7B"/>
                </a:solidFill>
                <a:effectLst/>
                <a:latin typeface="Inter"/>
              </a:rPr>
              <a:t>29</a:t>
            </a:r>
            <a:r>
              <a:rPr lang="en-GB" b="0" i="0" dirty="0">
                <a:solidFill>
                  <a:srgbClr val="FF3D4D"/>
                </a:solidFill>
                <a:effectLst/>
                <a:latin typeface="Inter"/>
              </a:rPr>
              <a:t>For if you lay the foundation and are not able to finish it, everyone who sees it will ridicule you,</a:t>
            </a:r>
            <a:r>
              <a:rPr lang="en-GB" b="0" i="0" dirty="0">
                <a:solidFill>
                  <a:srgbClr val="121212"/>
                </a:solidFill>
                <a:effectLst/>
                <a:latin typeface="Inter"/>
              </a:rPr>
              <a:t> </a:t>
            </a:r>
            <a:r>
              <a:rPr lang="en-GB" b="0" i="0" dirty="0">
                <a:solidFill>
                  <a:srgbClr val="777A7B"/>
                </a:solidFill>
                <a:effectLst/>
                <a:latin typeface="Inter"/>
              </a:rPr>
              <a:t>30</a:t>
            </a:r>
            <a:r>
              <a:rPr lang="en-GB" b="0" i="0" dirty="0">
                <a:solidFill>
                  <a:srgbClr val="FF3D4D"/>
                </a:solidFill>
                <a:effectLst/>
                <a:latin typeface="Inter"/>
              </a:rPr>
              <a:t>saying, “This person began to build and wasn’t able to finish.”</a:t>
            </a:r>
            <a:endParaRPr lang="en-GB" dirty="0"/>
          </a:p>
          <a:p>
            <a:endParaRPr lang="en-GB" dirty="0"/>
          </a:p>
        </p:txBody>
      </p:sp>
    </p:spTree>
    <p:extLst>
      <p:ext uri="{BB962C8B-B14F-4D97-AF65-F5344CB8AC3E}">
        <p14:creationId xmlns:p14="http://schemas.microsoft.com/office/powerpoint/2010/main" val="33870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5B188-604F-6ED9-7EDC-99EFC6688ED4}"/>
              </a:ext>
            </a:extLst>
          </p:cNvPr>
          <p:cNvSpPr>
            <a:spLocks noGrp="1"/>
          </p:cNvSpPr>
          <p:nvPr>
            <p:ph type="title"/>
          </p:nvPr>
        </p:nvSpPr>
        <p:spPr/>
        <p:txBody>
          <a:bodyPr/>
          <a:lstStyle/>
          <a:p>
            <a:r>
              <a:rPr lang="en-GB" dirty="0"/>
              <a:t>TO COUNT THE COST IS SEPARATION</a:t>
            </a:r>
          </a:p>
        </p:txBody>
      </p:sp>
      <p:sp>
        <p:nvSpPr>
          <p:cNvPr id="3" name="Content Placeholder 2">
            <a:extLst>
              <a:ext uri="{FF2B5EF4-FFF2-40B4-BE49-F238E27FC236}">
                <a16:creationId xmlns:a16="http://schemas.microsoft.com/office/drawing/2014/main" id="{712CB662-FDC0-EBB8-BB63-7EAEB56ED431}"/>
              </a:ext>
            </a:extLst>
          </p:cNvPr>
          <p:cNvSpPr>
            <a:spLocks noGrp="1"/>
          </p:cNvSpPr>
          <p:nvPr>
            <p:ph idx="1"/>
          </p:nvPr>
        </p:nvSpPr>
        <p:spPr/>
        <p:txBody>
          <a:bodyPr/>
          <a:lstStyle/>
          <a:p>
            <a:r>
              <a:rPr lang="en-GB" dirty="0"/>
              <a:t>Luke 14:31-32</a:t>
            </a:r>
          </a:p>
          <a:p>
            <a:r>
              <a:rPr lang="en-GB" b="0" i="0" dirty="0">
                <a:solidFill>
                  <a:srgbClr val="FF3D4D"/>
                </a:solidFill>
                <a:effectLst/>
                <a:latin typeface="Inter"/>
              </a:rPr>
              <a:t>‘Or suppose a king is about to go to war against another king. Won’t he first sit down and consider whether he is able with ten thousand men to oppose the one coming against him with twenty thousand?</a:t>
            </a:r>
            <a:r>
              <a:rPr lang="en-GB" b="0" i="0" dirty="0">
                <a:solidFill>
                  <a:srgbClr val="121212"/>
                </a:solidFill>
                <a:effectLst/>
                <a:latin typeface="Inter"/>
              </a:rPr>
              <a:t> </a:t>
            </a:r>
            <a:r>
              <a:rPr lang="en-GB" b="0" i="0" dirty="0">
                <a:solidFill>
                  <a:srgbClr val="777A7B"/>
                </a:solidFill>
                <a:effectLst/>
                <a:latin typeface="Inter"/>
              </a:rPr>
              <a:t>32</a:t>
            </a:r>
            <a:r>
              <a:rPr lang="en-GB" b="0" i="0" dirty="0">
                <a:solidFill>
                  <a:srgbClr val="FF3D4D"/>
                </a:solidFill>
                <a:effectLst/>
                <a:latin typeface="Inter"/>
              </a:rPr>
              <a:t>If he is not able, he will send a delegation while the other is still a long way off and will ask for terms of peace.</a:t>
            </a:r>
            <a:endParaRPr lang="en-GB" dirty="0"/>
          </a:p>
        </p:txBody>
      </p:sp>
    </p:spTree>
    <p:extLst>
      <p:ext uri="{BB962C8B-B14F-4D97-AF65-F5344CB8AC3E}">
        <p14:creationId xmlns:p14="http://schemas.microsoft.com/office/powerpoint/2010/main" val="1943808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C42EA-8539-65DB-9008-3A9B8A1AB1F6}"/>
              </a:ext>
            </a:extLst>
          </p:cNvPr>
          <p:cNvSpPr>
            <a:spLocks noGrp="1"/>
          </p:cNvSpPr>
          <p:nvPr>
            <p:ph type="title"/>
          </p:nvPr>
        </p:nvSpPr>
        <p:spPr/>
        <p:txBody>
          <a:bodyPr/>
          <a:lstStyle/>
          <a:p>
            <a:r>
              <a:rPr lang="en-GB" dirty="0"/>
              <a:t>COMPLETE COMMITMENT MEANS RENUNCIATION</a:t>
            </a:r>
          </a:p>
        </p:txBody>
      </p:sp>
      <p:sp>
        <p:nvSpPr>
          <p:cNvPr id="3" name="Content Placeholder 2">
            <a:extLst>
              <a:ext uri="{FF2B5EF4-FFF2-40B4-BE49-F238E27FC236}">
                <a16:creationId xmlns:a16="http://schemas.microsoft.com/office/drawing/2014/main" id="{E458404E-9A78-F429-CA9F-53BB422B8207}"/>
              </a:ext>
            </a:extLst>
          </p:cNvPr>
          <p:cNvSpPr>
            <a:spLocks noGrp="1"/>
          </p:cNvSpPr>
          <p:nvPr>
            <p:ph idx="1"/>
          </p:nvPr>
        </p:nvSpPr>
        <p:spPr/>
        <p:txBody>
          <a:bodyPr/>
          <a:lstStyle/>
          <a:p>
            <a:r>
              <a:rPr lang="en-GB" dirty="0"/>
              <a:t>Luke 14:33</a:t>
            </a:r>
          </a:p>
          <a:p>
            <a:r>
              <a:rPr lang="en-GB" b="0" i="0" dirty="0">
                <a:solidFill>
                  <a:srgbClr val="FF3D4D"/>
                </a:solidFill>
                <a:effectLst/>
                <a:latin typeface="Inter"/>
              </a:rPr>
              <a:t>“In the same way, those of you who do not give up everything you have cannot be my disciples.”</a:t>
            </a:r>
            <a:endParaRPr lang="en-GB" dirty="0"/>
          </a:p>
        </p:txBody>
      </p:sp>
    </p:spTree>
    <p:extLst>
      <p:ext uri="{BB962C8B-B14F-4D97-AF65-F5344CB8AC3E}">
        <p14:creationId xmlns:p14="http://schemas.microsoft.com/office/powerpoint/2010/main" val="3011526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3C0DD-FB2F-5A0E-9E48-C3F1CC2E6750}"/>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2828D12A-5AFA-B9C3-1281-DDE546C034D6}"/>
              </a:ext>
            </a:extLst>
          </p:cNvPr>
          <p:cNvSpPr>
            <a:spLocks noGrp="1"/>
          </p:cNvSpPr>
          <p:nvPr>
            <p:ph idx="1"/>
          </p:nvPr>
        </p:nvSpPr>
        <p:spPr/>
        <p:txBody>
          <a:bodyPr/>
          <a:lstStyle/>
          <a:p>
            <a:endParaRPr lang="en-GB" dirty="0"/>
          </a:p>
        </p:txBody>
      </p:sp>
      <p:pic>
        <p:nvPicPr>
          <p:cNvPr id="1026" name="Picture 2" descr="Judge Robin Cousins - Dancing on Ice: Olympics Special - Digital Spy">
            <a:extLst>
              <a:ext uri="{FF2B5EF4-FFF2-40B4-BE49-F238E27FC236}">
                <a16:creationId xmlns:a16="http://schemas.microsoft.com/office/drawing/2014/main" id="{B1054513-E500-C07B-49B6-6AA8A61DE6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0113" y="0"/>
            <a:ext cx="5311775"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3233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C42EA-8539-65DB-9008-3A9B8A1AB1F6}"/>
              </a:ext>
            </a:extLst>
          </p:cNvPr>
          <p:cNvSpPr>
            <a:spLocks noGrp="1"/>
          </p:cNvSpPr>
          <p:nvPr>
            <p:ph type="title"/>
          </p:nvPr>
        </p:nvSpPr>
        <p:spPr/>
        <p:txBody>
          <a:bodyPr/>
          <a:lstStyle/>
          <a:p>
            <a:r>
              <a:rPr lang="en-GB" dirty="0"/>
              <a:t>COMPLETE COMMITMENT MEANS RENUNCIATION</a:t>
            </a:r>
          </a:p>
        </p:txBody>
      </p:sp>
      <p:sp>
        <p:nvSpPr>
          <p:cNvPr id="3" name="Content Placeholder 2">
            <a:extLst>
              <a:ext uri="{FF2B5EF4-FFF2-40B4-BE49-F238E27FC236}">
                <a16:creationId xmlns:a16="http://schemas.microsoft.com/office/drawing/2014/main" id="{E458404E-9A78-F429-CA9F-53BB422B8207}"/>
              </a:ext>
            </a:extLst>
          </p:cNvPr>
          <p:cNvSpPr>
            <a:spLocks noGrp="1"/>
          </p:cNvSpPr>
          <p:nvPr>
            <p:ph idx="1"/>
          </p:nvPr>
        </p:nvSpPr>
        <p:spPr/>
        <p:txBody>
          <a:bodyPr/>
          <a:lstStyle/>
          <a:p>
            <a:r>
              <a:rPr lang="en-GB" dirty="0"/>
              <a:t>Luke 14:33</a:t>
            </a:r>
          </a:p>
          <a:p>
            <a:r>
              <a:rPr lang="en-GB" b="0" i="0" dirty="0">
                <a:solidFill>
                  <a:srgbClr val="FF3D4D"/>
                </a:solidFill>
                <a:effectLst/>
                <a:latin typeface="Inter"/>
              </a:rPr>
              <a:t>“In the same way, those of you who do not give up everything you have cannot be my disciples.”</a:t>
            </a:r>
            <a:endParaRPr lang="en-GB" dirty="0"/>
          </a:p>
        </p:txBody>
      </p:sp>
    </p:spTree>
    <p:extLst>
      <p:ext uri="{BB962C8B-B14F-4D97-AF65-F5344CB8AC3E}">
        <p14:creationId xmlns:p14="http://schemas.microsoft.com/office/powerpoint/2010/main" val="39740323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1136</TotalTime>
  <Words>470</Words>
  <Application>Microsoft Office PowerPoint</Application>
  <PresentationFormat>Widescreen</PresentationFormat>
  <Paragraphs>30</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Inter</vt:lpstr>
      <vt:lpstr>Office Theme</vt:lpstr>
      <vt:lpstr> MY EXPECTATIONS OF YOU AS YOUR PASTOR</vt:lpstr>
      <vt:lpstr>PASTOR’S EXPECTATIONS</vt:lpstr>
      <vt:lpstr>TO COME AFTER CHRIST MEANS SEPARATION</vt:lpstr>
      <vt:lpstr>TO CARRY YOUR CROSS MEANS CRUCIFIXION</vt:lpstr>
      <vt:lpstr>TO COUNT THE COST IS PREPARATION</vt:lpstr>
      <vt:lpstr>TO COUNT THE COST IS SEPARATION</vt:lpstr>
      <vt:lpstr>COMPLETE COMMITMENT MEANS RENUNCIATION</vt:lpstr>
      <vt:lpstr>PowerPoint Presentation</vt:lpstr>
      <vt:lpstr>COMPLETE COMMITMENT MEANS RENUNCIATION</vt:lpstr>
      <vt:lpstr>Closing verses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MY EXPECTATIONS OF YOU AS YOUR PASTOR</dc:title>
  <dc:creator>David Corke</dc:creator>
  <cp:lastModifiedBy>David Corke</cp:lastModifiedBy>
  <cp:revision>1</cp:revision>
  <cp:lastPrinted>2023-11-04T18:22:48Z</cp:lastPrinted>
  <dcterms:created xsi:type="dcterms:W3CDTF">2023-11-02T14:18:46Z</dcterms:created>
  <dcterms:modified xsi:type="dcterms:W3CDTF">2023-11-04T18:23:54Z</dcterms:modified>
</cp:coreProperties>
</file>