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57" r:id="rId4"/>
    <p:sldId id="258" r:id="rId5"/>
    <p:sldId id="260" r:id="rId6"/>
    <p:sldId id="259" r:id="rId7"/>
    <p:sldId id="262" r:id="rId8"/>
    <p:sldId id="275" r:id="rId9"/>
    <p:sldId id="283" r:id="rId10"/>
    <p:sldId id="280" r:id="rId11"/>
    <p:sldId id="276" r:id="rId12"/>
    <p:sldId id="263" r:id="rId13"/>
    <p:sldId id="274" r:id="rId14"/>
    <p:sldId id="281" r:id="rId15"/>
    <p:sldId id="277" r:id="rId16"/>
    <p:sldId id="270" r:id="rId17"/>
    <p:sldId id="273" r:id="rId18"/>
    <p:sldId id="284" r:id="rId19"/>
    <p:sldId id="285" r:id="rId20"/>
    <p:sldId id="264" r:id="rId21"/>
    <p:sldId id="272" r:id="rId22"/>
    <p:sldId id="266" r:id="rId23"/>
    <p:sldId id="278" r:id="rId24"/>
    <p:sldId id="286" r:id="rId25"/>
    <p:sldId id="279" r:id="rId26"/>
    <p:sldId id="261" r:id="rId27"/>
    <p:sldId id="288" r:id="rId28"/>
    <p:sldId id="267" r:id="rId29"/>
    <p:sldId id="268" r:id="rId30"/>
    <p:sldId id="269" r:id="rId31"/>
    <p:sldId id="287" r:id="rId32"/>
    <p:sldId id="271" r:id="rId33"/>
    <p:sldId id="289" r:id="rId34"/>
    <p:sldId id="290" r:id="rId35"/>
    <p:sldId id="292"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118" d="100"/>
          <a:sy n="118" d="100"/>
        </p:scale>
        <p:origin x="224"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316CAB-A4C8-4052-B5FB-213268FAD15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225B493-8D2C-493B-8968-8EA8DBB57DFD}">
      <dgm:prSet/>
      <dgm:spPr/>
      <dgm:t>
        <a:bodyPr/>
        <a:lstStyle/>
        <a:p>
          <a:r>
            <a:rPr lang="en-GB"/>
            <a:t>Murder</a:t>
          </a:r>
          <a:endParaRPr lang="en-US"/>
        </a:p>
      </dgm:t>
    </dgm:pt>
    <dgm:pt modelId="{99A970B6-24A3-4D65-AA83-BFD984CB7FE5}" type="parTrans" cxnId="{ADFA467F-C5C4-47B7-8E50-FBBB98AE2ED0}">
      <dgm:prSet/>
      <dgm:spPr/>
      <dgm:t>
        <a:bodyPr/>
        <a:lstStyle/>
        <a:p>
          <a:endParaRPr lang="en-US"/>
        </a:p>
      </dgm:t>
    </dgm:pt>
    <dgm:pt modelId="{B534472D-39D5-4261-BFCF-FB13BC3145C4}" type="sibTrans" cxnId="{ADFA467F-C5C4-47B7-8E50-FBBB98AE2ED0}">
      <dgm:prSet/>
      <dgm:spPr/>
      <dgm:t>
        <a:bodyPr/>
        <a:lstStyle/>
        <a:p>
          <a:endParaRPr lang="en-US"/>
        </a:p>
      </dgm:t>
    </dgm:pt>
    <dgm:pt modelId="{71AB9C5F-72B3-4600-8722-82B08F475F89}">
      <dgm:prSet/>
      <dgm:spPr/>
      <dgm:t>
        <a:bodyPr/>
        <a:lstStyle/>
        <a:p>
          <a:r>
            <a:rPr lang="en-GB"/>
            <a:t>Theft</a:t>
          </a:r>
          <a:endParaRPr lang="en-US"/>
        </a:p>
      </dgm:t>
    </dgm:pt>
    <dgm:pt modelId="{E651414C-9204-452A-A0B7-6C8EA61F3151}" type="parTrans" cxnId="{9A77854C-0EEF-4766-AED0-7D2013920931}">
      <dgm:prSet/>
      <dgm:spPr/>
      <dgm:t>
        <a:bodyPr/>
        <a:lstStyle/>
        <a:p>
          <a:endParaRPr lang="en-US"/>
        </a:p>
      </dgm:t>
    </dgm:pt>
    <dgm:pt modelId="{6F160E49-8CB3-43D5-8ADE-D39CB0C9867A}" type="sibTrans" cxnId="{9A77854C-0EEF-4766-AED0-7D2013920931}">
      <dgm:prSet/>
      <dgm:spPr/>
      <dgm:t>
        <a:bodyPr/>
        <a:lstStyle/>
        <a:p>
          <a:endParaRPr lang="en-US"/>
        </a:p>
      </dgm:t>
    </dgm:pt>
    <dgm:pt modelId="{6BC2F6C6-443B-45EF-B638-F46ED7112B99}">
      <dgm:prSet/>
      <dgm:spPr/>
      <dgm:t>
        <a:bodyPr/>
        <a:lstStyle/>
        <a:p>
          <a:r>
            <a:rPr lang="en-GB"/>
            <a:t>Adultery</a:t>
          </a:r>
          <a:endParaRPr lang="en-US"/>
        </a:p>
      </dgm:t>
    </dgm:pt>
    <dgm:pt modelId="{6E655429-A088-4860-BCC1-5131FBEF1B2D}" type="parTrans" cxnId="{59489AE7-05A0-47A2-B392-E54BEFC2DC8F}">
      <dgm:prSet/>
      <dgm:spPr/>
      <dgm:t>
        <a:bodyPr/>
        <a:lstStyle/>
        <a:p>
          <a:endParaRPr lang="en-US"/>
        </a:p>
      </dgm:t>
    </dgm:pt>
    <dgm:pt modelId="{422B9D29-25DD-4FAE-A56C-F3FAD5913BBA}" type="sibTrans" cxnId="{59489AE7-05A0-47A2-B392-E54BEFC2DC8F}">
      <dgm:prSet/>
      <dgm:spPr/>
      <dgm:t>
        <a:bodyPr/>
        <a:lstStyle/>
        <a:p>
          <a:endParaRPr lang="en-US"/>
        </a:p>
      </dgm:t>
    </dgm:pt>
    <dgm:pt modelId="{C2A1F98D-EBA2-4E3D-9625-281E3B34FDEB}">
      <dgm:prSet/>
      <dgm:spPr/>
      <dgm:t>
        <a:bodyPr/>
        <a:lstStyle/>
        <a:p>
          <a:r>
            <a:rPr lang="en-US" dirty="0"/>
            <a:t>Lying</a:t>
          </a:r>
        </a:p>
      </dgm:t>
    </dgm:pt>
    <dgm:pt modelId="{ED12081B-CA4D-4ADD-8263-4B1E9FC6EC1E}" type="parTrans" cxnId="{9903BC01-2060-49D7-92A3-93653E9A6AA5}">
      <dgm:prSet/>
      <dgm:spPr/>
      <dgm:t>
        <a:bodyPr/>
        <a:lstStyle/>
        <a:p>
          <a:endParaRPr lang="en-US"/>
        </a:p>
      </dgm:t>
    </dgm:pt>
    <dgm:pt modelId="{8B309995-975F-4DF7-8D75-F3270A400ECB}" type="sibTrans" cxnId="{9903BC01-2060-49D7-92A3-93653E9A6AA5}">
      <dgm:prSet/>
      <dgm:spPr/>
      <dgm:t>
        <a:bodyPr/>
        <a:lstStyle/>
        <a:p>
          <a:endParaRPr lang="en-US"/>
        </a:p>
      </dgm:t>
    </dgm:pt>
    <dgm:pt modelId="{B2029D32-F5FF-4825-9DBE-6B5743748965}">
      <dgm:prSet/>
      <dgm:spPr/>
      <dgm:t>
        <a:bodyPr/>
        <a:lstStyle/>
        <a:p>
          <a:r>
            <a:rPr lang="en-GB"/>
            <a:t>Blasphemy</a:t>
          </a:r>
          <a:endParaRPr lang="en-US"/>
        </a:p>
      </dgm:t>
    </dgm:pt>
    <dgm:pt modelId="{29E1D7D5-2546-4073-979E-55E38A6B9193}" type="parTrans" cxnId="{2DC3A003-656C-4C62-8804-B1F807B8C548}">
      <dgm:prSet/>
      <dgm:spPr/>
      <dgm:t>
        <a:bodyPr/>
        <a:lstStyle/>
        <a:p>
          <a:endParaRPr lang="en-US"/>
        </a:p>
      </dgm:t>
    </dgm:pt>
    <dgm:pt modelId="{1A4F9E8C-D9A1-404C-A3B7-3040C10DEBF1}" type="sibTrans" cxnId="{2DC3A003-656C-4C62-8804-B1F807B8C548}">
      <dgm:prSet/>
      <dgm:spPr/>
      <dgm:t>
        <a:bodyPr/>
        <a:lstStyle/>
        <a:p>
          <a:endParaRPr lang="en-US"/>
        </a:p>
      </dgm:t>
    </dgm:pt>
    <dgm:pt modelId="{F8DA4803-BF6C-40AD-8D79-E0EA294349E3}" type="pres">
      <dgm:prSet presAssocID="{D6316CAB-A4C8-4052-B5FB-213268FAD15A}" presName="linear" presStyleCnt="0">
        <dgm:presLayoutVars>
          <dgm:animLvl val="lvl"/>
          <dgm:resizeHandles val="exact"/>
        </dgm:presLayoutVars>
      </dgm:prSet>
      <dgm:spPr/>
    </dgm:pt>
    <dgm:pt modelId="{BA1ECE06-A6FB-48B5-B43F-51C97779E326}" type="pres">
      <dgm:prSet presAssocID="{8225B493-8D2C-493B-8968-8EA8DBB57DFD}" presName="parentText" presStyleLbl="node1" presStyleIdx="0" presStyleCnt="5">
        <dgm:presLayoutVars>
          <dgm:chMax val="0"/>
          <dgm:bulletEnabled val="1"/>
        </dgm:presLayoutVars>
      </dgm:prSet>
      <dgm:spPr/>
    </dgm:pt>
    <dgm:pt modelId="{54D48A57-72C6-4244-BBBF-CF9CC27753C1}" type="pres">
      <dgm:prSet presAssocID="{B534472D-39D5-4261-BFCF-FB13BC3145C4}" presName="spacer" presStyleCnt="0"/>
      <dgm:spPr/>
    </dgm:pt>
    <dgm:pt modelId="{ED708B57-10B0-4167-82CB-82BD4F0C2112}" type="pres">
      <dgm:prSet presAssocID="{71AB9C5F-72B3-4600-8722-82B08F475F89}" presName="parentText" presStyleLbl="node1" presStyleIdx="1" presStyleCnt="5">
        <dgm:presLayoutVars>
          <dgm:chMax val="0"/>
          <dgm:bulletEnabled val="1"/>
        </dgm:presLayoutVars>
      </dgm:prSet>
      <dgm:spPr/>
    </dgm:pt>
    <dgm:pt modelId="{FD88D73D-EEA1-4206-86F7-8B8D8CCF3479}" type="pres">
      <dgm:prSet presAssocID="{6F160E49-8CB3-43D5-8ADE-D39CB0C9867A}" presName="spacer" presStyleCnt="0"/>
      <dgm:spPr/>
    </dgm:pt>
    <dgm:pt modelId="{9F6884DF-7C30-4512-81CD-DAE4F4A15BF3}" type="pres">
      <dgm:prSet presAssocID="{6BC2F6C6-443B-45EF-B638-F46ED7112B99}" presName="parentText" presStyleLbl="node1" presStyleIdx="2" presStyleCnt="5">
        <dgm:presLayoutVars>
          <dgm:chMax val="0"/>
          <dgm:bulletEnabled val="1"/>
        </dgm:presLayoutVars>
      </dgm:prSet>
      <dgm:spPr/>
    </dgm:pt>
    <dgm:pt modelId="{8819D7BC-2D27-4A81-B9B7-B198C8488C9D}" type="pres">
      <dgm:prSet presAssocID="{422B9D29-25DD-4FAE-A56C-F3FAD5913BBA}" presName="spacer" presStyleCnt="0"/>
      <dgm:spPr/>
    </dgm:pt>
    <dgm:pt modelId="{3427ECC4-ABA6-4E24-8E98-5B6ECA6263B4}" type="pres">
      <dgm:prSet presAssocID="{C2A1F98D-EBA2-4E3D-9625-281E3B34FDEB}" presName="parentText" presStyleLbl="node1" presStyleIdx="3" presStyleCnt="5">
        <dgm:presLayoutVars>
          <dgm:chMax val="0"/>
          <dgm:bulletEnabled val="1"/>
        </dgm:presLayoutVars>
      </dgm:prSet>
      <dgm:spPr/>
    </dgm:pt>
    <dgm:pt modelId="{B3EEBC4A-7C34-4876-B892-B41F59F56DB1}" type="pres">
      <dgm:prSet presAssocID="{8B309995-975F-4DF7-8D75-F3270A400ECB}" presName="spacer" presStyleCnt="0"/>
      <dgm:spPr/>
    </dgm:pt>
    <dgm:pt modelId="{BDE2201E-EDC9-4BCE-B725-6BA9CB098047}" type="pres">
      <dgm:prSet presAssocID="{B2029D32-F5FF-4825-9DBE-6B5743748965}" presName="parentText" presStyleLbl="node1" presStyleIdx="4" presStyleCnt="5">
        <dgm:presLayoutVars>
          <dgm:chMax val="0"/>
          <dgm:bulletEnabled val="1"/>
        </dgm:presLayoutVars>
      </dgm:prSet>
      <dgm:spPr/>
    </dgm:pt>
  </dgm:ptLst>
  <dgm:cxnLst>
    <dgm:cxn modelId="{9903BC01-2060-49D7-92A3-93653E9A6AA5}" srcId="{D6316CAB-A4C8-4052-B5FB-213268FAD15A}" destId="{C2A1F98D-EBA2-4E3D-9625-281E3B34FDEB}" srcOrd="3" destOrd="0" parTransId="{ED12081B-CA4D-4ADD-8263-4B1E9FC6EC1E}" sibTransId="{8B309995-975F-4DF7-8D75-F3270A400ECB}"/>
    <dgm:cxn modelId="{2DC3A003-656C-4C62-8804-B1F807B8C548}" srcId="{D6316CAB-A4C8-4052-B5FB-213268FAD15A}" destId="{B2029D32-F5FF-4825-9DBE-6B5743748965}" srcOrd="4" destOrd="0" parTransId="{29E1D7D5-2546-4073-979E-55E38A6B9193}" sibTransId="{1A4F9E8C-D9A1-404C-A3B7-3040C10DEBF1}"/>
    <dgm:cxn modelId="{F503AF13-DCA4-4FF8-A31A-AAADD32A38F0}" type="presOf" srcId="{6BC2F6C6-443B-45EF-B638-F46ED7112B99}" destId="{9F6884DF-7C30-4512-81CD-DAE4F4A15BF3}" srcOrd="0" destOrd="0" presId="urn:microsoft.com/office/officeart/2005/8/layout/vList2"/>
    <dgm:cxn modelId="{FE88D423-B461-4EF0-BFCC-657A6D57688F}" type="presOf" srcId="{D6316CAB-A4C8-4052-B5FB-213268FAD15A}" destId="{F8DA4803-BF6C-40AD-8D79-E0EA294349E3}" srcOrd="0" destOrd="0" presId="urn:microsoft.com/office/officeart/2005/8/layout/vList2"/>
    <dgm:cxn modelId="{9A77854C-0EEF-4766-AED0-7D2013920931}" srcId="{D6316CAB-A4C8-4052-B5FB-213268FAD15A}" destId="{71AB9C5F-72B3-4600-8722-82B08F475F89}" srcOrd="1" destOrd="0" parTransId="{E651414C-9204-452A-A0B7-6C8EA61F3151}" sibTransId="{6F160E49-8CB3-43D5-8ADE-D39CB0C9867A}"/>
    <dgm:cxn modelId="{ADFA467F-C5C4-47B7-8E50-FBBB98AE2ED0}" srcId="{D6316CAB-A4C8-4052-B5FB-213268FAD15A}" destId="{8225B493-8D2C-493B-8968-8EA8DBB57DFD}" srcOrd="0" destOrd="0" parTransId="{99A970B6-24A3-4D65-AA83-BFD984CB7FE5}" sibTransId="{B534472D-39D5-4261-BFCF-FB13BC3145C4}"/>
    <dgm:cxn modelId="{0BBD5790-6546-430B-9542-795B29540377}" type="presOf" srcId="{C2A1F98D-EBA2-4E3D-9625-281E3B34FDEB}" destId="{3427ECC4-ABA6-4E24-8E98-5B6ECA6263B4}" srcOrd="0" destOrd="0" presId="urn:microsoft.com/office/officeart/2005/8/layout/vList2"/>
    <dgm:cxn modelId="{DE95BBCA-1211-4354-B4B4-40EDB7A30ED1}" type="presOf" srcId="{B2029D32-F5FF-4825-9DBE-6B5743748965}" destId="{BDE2201E-EDC9-4BCE-B725-6BA9CB098047}" srcOrd="0" destOrd="0" presId="urn:microsoft.com/office/officeart/2005/8/layout/vList2"/>
    <dgm:cxn modelId="{C2A27BCC-1828-4BDC-A439-8B8A732BE49F}" type="presOf" srcId="{8225B493-8D2C-493B-8968-8EA8DBB57DFD}" destId="{BA1ECE06-A6FB-48B5-B43F-51C97779E326}" srcOrd="0" destOrd="0" presId="urn:microsoft.com/office/officeart/2005/8/layout/vList2"/>
    <dgm:cxn modelId="{5117AAD1-D0B4-457C-B6BF-FA15F4699C8C}" type="presOf" srcId="{71AB9C5F-72B3-4600-8722-82B08F475F89}" destId="{ED708B57-10B0-4167-82CB-82BD4F0C2112}" srcOrd="0" destOrd="0" presId="urn:microsoft.com/office/officeart/2005/8/layout/vList2"/>
    <dgm:cxn modelId="{59489AE7-05A0-47A2-B392-E54BEFC2DC8F}" srcId="{D6316CAB-A4C8-4052-B5FB-213268FAD15A}" destId="{6BC2F6C6-443B-45EF-B638-F46ED7112B99}" srcOrd="2" destOrd="0" parTransId="{6E655429-A088-4860-BCC1-5131FBEF1B2D}" sibTransId="{422B9D29-25DD-4FAE-A56C-F3FAD5913BBA}"/>
    <dgm:cxn modelId="{91D9D7BB-5F50-48AC-9014-825617889716}" type="presParOf" srcId="{F8DA4803-BF6C-40AD-8D79-E0EA294349E3}" destId="{BA1ECE06-A6FB-48B5-B43F-51C97779E326}" srcOrd="0" destOrd="0" presId="urn:microsoft.com/office/officeart/2005/8/layout/vList2"/>
    <dgm:cxn modelId="{363A9ABA-9BDA-4D03-BC5B-06A8B70AF6D4}" type="presParOf" srcId="{F8DA4803-BF6C-40AD-8D79-E0EA294349E3}" destId="{54D48A57-72C6-4244-BBBF-CF9CC27753C1}" srcOrd="1" destOrd="0" presId="urn:microsoft.com/office/officeart/2005/8/layout/vList2"/>
    <dgm:cxn modelId="{E39CBED0-3057-4ABB-B2A3-DDCA790BE45A}" type="presParOf" srcId="{F8DA4803-BF6C-40AD-8D79-E0EA294349E3}" destId="{ED708B57-10B0-4167-82CB-82BD4F0C2112}" srcOrd="2" destOrd="0" presId="urn:microsoft.com/office/officeart/2005/8/layout/vList2"/>
    <dgm:cxn modelId="{F8A141ED-8488-48D4-B231-345497151060}" type="presParOf" srcId="{F8DA4803-BF6C-40AD-8D79-E0EA294349E3}" destId="{FD88D73D-EEA1-4206-86F7-8B8D8CCF3479}" srcOrd="3" destOrd="0" presId="urn:microsoft.com/office/officeart/2005/8/layout/vList2"/>
    <dgm:cxn modelId="{2C3ADF2E-C33A-4FE5-A7C0-962798BE9B8F}" type="presParOf" srcId="{F8DA4803-BF6C-40AD-8D79-E0EA294349E3}" destId="{9F6884DF-7C30-4512-81CD-DAE4F4A15BF3}" srcOrd="4" destOrd="0" presId="urn:microsoft.com/office/officeart/2005/8/layout/vList2"/>
    <dgm:cxn modelId="{561D8BAC-CFC1-4CC4-B8BE-7605BA958036}" type="presParOf" srcId="{F8DA4803-BF6C-40AD-8D79-E0EA294349E3}" destId="{8819D7BC-2D27-4A81-B9B7-B198C8488C9D}" srcOrd="5" destOrd="0" presId="urn:microsoft.com/office/officeart/2005/8/layout/vList2"/>
    <dgm:cxn modelId="{22B84194-D0EC-42D1-9590-77470E6AC291}" type="presParOf" srcId="{F8DA4803-BF6C-40AD-8D79-E0EA294349E3}" destId="{3427ECC4-ABA6-4E24-8E98-5B6ECA6263B4}" srcOrd="6" destOrd="0" presId="urn:microsoft.com/office/officeart/2005/8/layout/vList2"/>
    <dgm:cxn modelId="{DC4E2FDC-093D-473D-B3A3-C3242CF39289}" type="presParOf" srcId="{F8DA4803-BF6C-40AD-8D79-E0EA294349E3}" destId="{B3EEBC4A-7C34-4876-B892-B41F59F56DB1}" srcOrd="7" destOrd="0" presId="urn:microsoft.com/office/officeart/2005/8/layout/vList2"/>
    <dgm:cxn modelId="{1A308F71-5872-40A2-8746-C2581E657944}" type="presParOf" srcId="{F8DA4803-BF6C-40AD-8D79-E0EA294349E3}" destId="{BDE2201E-EDC9-4BCE-B725-6BA9CB09804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FBEBA-B518-4315-B77A-B3137D5EAD4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1EA666A-0FB5-46A5-941C-EBD7DC7D7B55}">
      <dgm:prSet/>
      <dgm:spPr/>
      <dgm:t>
        <a:bodyPr/>
        <a:lstStyle/>
        <a:p>
          <a:r>
            <a:rPr lang="en-GB"/>
            <a:t>Going to the cinema</a:t>
          </a:r>
          <a:endParaRPr lang="en-US"/>
        </a:p>
      </dgm:t>
    </dgm:pt>
    <dgm:pt modelId="{BCFCBE32-8FD5-4696-9C05-D903C4217FB2}" type="parTrans" cxnId="{7479EC8B-22FA-488D-8209-2B7338B018E3}">
      <dgm:prSet/>
      <dgm:spPr/>
      <dgm:t>
        <a:bodyPr/>
        <a:lstStyle/>
        <a:p>
          <a:endParaRPr lang="en-US"/>
        </a:p>
      </dgm:t>
    </dgm:pt>
    <dgm:pt modelId="{69EF93DD-6E71-44FC-82CD-716FAD21104C}" type="sibTrans" cxnId="{7479EC8B-22FA-488D-8209-2B7338B018E3}">
      <dgm:prSet/>
      <dgm:spPr/>
      <dgm:t>
        <a:bodyPr/>
        <a:lstStyle/>
        <a:p>
          <a:endParaRPr lang="en-US"/>
        </a:p>
      </dgm:t>
    </dgm:pt>
    <dgm:pt modelId="{E452E0E3-F5FE-41DB-837E-3DFC45A00709}">
      <dgm:prSet/>
      <dgm:spPr/>
      <dgm:t>
        <a:bodyPr/>
        <a:lstStyle/>
        <a:p>
          <a:r>
            <a:rPr lang="en-GB"/>
            <a:t>Using makeup</a:t>
          </a:r>
          <a:endParaRPr lang="en-US"/>
        </a:p>
      </dgm:t>
    </dgm:pt>
    <dgm:pt modelId="{A59C8222-AF05-4CB7-A5F7-2F96E7E856E4}" type="parTrans" cxnId="{F48E9BEB-4077-474F-AF8B-BE78016D839B}">
      <dgm:prSet/>
      <dgm:spPr/>
      <dgm:t>
        <a:bodyPr/>
        <a:lstStyle/>
        <a:p>
          <a:endParaRPr lang="en-US"/>
        </a:p>
      </dgm:t>
    </dgm:pt>
    <dgm:pt modelId="{574C3111-3B80-4E6C-A652-6C839320811A}" type="sibTrans" cxnId="{F48E9BEB-4077-474F-AF8B-BE78016D839B}">
      <dgm:prSet/>
      <dgm:spPr/>
      <dgm:t>
        <a:bodyPr/>
        <a:lstStyle/>
        <a:p>
          <a:endParaRPr lang="en-US"/>
        </a:p>
      </dgm:t>
    </dgm:pt>
    <dgm:pt modelId="{41F12630-9FB9-44C9-9AF4-6E9EC8A5FA17}">
      <dgm:prSet/>
      <dgm:spPr/>
      <dgm:t>
        <a:bodyPr/>
        <a:lstStyle/>
        <a:p>
          <a:r>
            <a:rPr lang="en-GB"/>
            <a:t>Going to pubs</a:t>
          </a:r>
          <a:endParaRPr lang="en-US"/>
        </a:p>
      </dgm:t>
    </dgm:pt>
    <dgm:pt modelId="{B4549383-5200-4448-B0F4-8E95A5FB4D2F}" type="parTrans" cxnId="{9622CE07-10EB-4A5C-B213-395223D7E740}">
      <dgm:prSet/>
      <dgm:spPr/>
      <dgm:t>
        <a:bodyPr/>
        <a:lstStyle/>
        <a:p>
          <a:endParaRPr lang="en-US"/>
        </a:p>
      </dgm:t>
    </dgm:pt>
    <dgm:pt modelId="{83C2F429-B055-4866-8CF8-AC0A9FC5F5CE}" type="sibTrans" cxnId="{9622CE07-10EB-4A5C-B213-395223D7E740}">
      <dgm:prSet/>
      <dgm:spPr/>
      <dgm:t>
        <a:bodyPr/>
        <a:lstStyle/>
        <a:p>
          <a:endParaRPr lang="en-US"/>
        </a:p>
      </dgm:t>
    </dgm:pt>
    <dgm:pt modelId="{095751BF-58D2-4F14-B6FB-8C7733FD94F3}">
      <dgm:prSet/>
      <dgm:spPr/>
      <dgm:t>
        <a:bodyPr/>
        <a:lstStyle/>
        <a:p>
          <a:r>
            <a:rPr lang="en-US" dirty="0"/>
            <a:t>Dancing</a:t>
          </a:r>
        </a:p>
      </dgm:t>
    </dgm:pt>
    <dgm:pt modelId="{6DFF2BE5-C054-46A1-94BD-5FA80C80550D}" type="parTrans" cxnId="{E1564159-A0BF-4132-9175-3D3CBAA3E223}">
      <dgm:prSet/>
      <dgm:spPr/>
      <dgm:t>
        <a:bodyPr/>
        <a:lstStyle/>
        <a:p>
          <a:endParaRPr lang="en-US"/>
        </a:p>
      </dgm:t>
    </dgm:pt>
    <dgm:pt modelId="{7E94FD2E-394F-4A08-971B-B89C588535BB}" type="sibTrans" cxnId="{E1564159-A0BF-4132-9175-3D3CBAA3E223}">
      <dgm:prSet/>
      <dgm:spPr/>
      <dgm:t>
        <a:bodyPr/>
        <a:lstStyle/>
        <a:p>
          <a:endParaRPr lang="en-US"/>
        </a:p>
      </dgm:t>
    </dgm:pt>
    <dgm:pt modelId="{A4D65858-1DEC-437D-9A63-0D379E28B9CD}">
      <dgm:prSet/>
      <dgm:spPr/>
      <dgm:t>
        <a:bodyPr/>
        <a:lstStyle/>
        <a:p>
          <a:r>
            <a:rPr lang="en-GB"/>
            <a:t>Playing football on a Sunday</a:t>
          </a:r>
          <a:endParaRPr lang="en-US"/>
        </a:p>
      </dgm:t>
    </dgm:pt>
    <dgm:pt modelId="{F9E7B0C0-17A7-443F-89E1-47764178A9EC}" type="parTrans" cxnId="{C4B84DC8-6BCD-4305-8520-EAA43A459D6B}">
      <dgm:prSet/>
      <dgm:spPr/>
      <dgm:t>
        <a:bodyPr/>
        <a:lstStyle/>
        <a:p>
          <a:endParaRPr lang="en-US"/>
        </a:p>
      </dgm:t>
    </dgm:pt>
    <dgm:pt modelId="{D4C9D23D-22E9-44D3-BBA0-F0B8A7F06BD6}" type="sibTrans" cxnId="{C4B84DC8-6BCD-4305-8520-EAA43A459D6B}">
      <dgm:prSet/>
      <dgm:spPr/>
      <dgm:t>
        <a:bodyPr/>
        <a:lstStyle/>
        <a:p>
          <a:endParaRPr lang="en-US"/>
        </a:p>
      </dgm:t>
    </dgm:pt>
    <dgm:pt modelId="{654A3B5D-F999-4A61-AE32-A2445F6C5679}" type="pres">
      <dgm:prSet presAssocID="{943FBEBA-B518-4315-B77A-B3137D5EAD4F}" presName="linear" presStyleCnt="0">
        <dgm:presLayoutVars>
          <dgm:animLvl val="lvl"/>
          <dgm:resizeHandles val="exact"/>
        </dgm:presLayoutVars>
      </dgm:prSet>
      <dgm:spPr/>
    </dgm:pt>
    <dgm:pt modelId="{CA03C19B-07FB-4E0D-915C-0C60A40A8ECB}" type="pres">
      <dgm:prSet presAssocID="{31EA666A-0FB5-46A5-941C-EBD7DC7D7B55}" presName="parentText" presStyleLbl="node1" presStyleIdx="0" presStyleCnt="5">
        <dgm:presLayoutVars>
          <dgm:chMax val="0"/>
          <dgm:bulletEnabled val="1"/>
        </dgm:presLayoutVars>
      </dgm:prSet>
      <dgm:spPr/>
    </dgm:pt>
    <dgm:pt modelId="{6EF1E656-C86B-4A70-A4CA-A424BA139012}" type="pres">
      <dgm:prSet presAssocID="{69EF93DD-6E71-44FC-82CD-716FAD21104C}" presName="spacer" presStyleCnt="0"/>
      <dgm:spPr/>
    </dgm:pt>
    <dgm:pt modelId="{8B28ED7E-1D62-4580-A0CA-24CD3B3E6835}" type="pres">
      <dgm:prSet presAssocID="{E452E0E3-F5FE-41DB-837E-3DFC45A00709}" presName="parentText" presStyleLbl="node1" presStyleIdx="1" presStyleCnt="5">
        <dgm:presLayoutVars>
          <dgm:chMax val="0"/>
          <dgm:bulletEnabled val="1"/>
        </dgm:presLayoutVars>
      </dgm:prSet>
      <dgm:spPr/>
    </dgm:pt>
    <dgm:pt modelId="{48857528-A172-4D11-880E-24464CA415BA}" type="pres">
      <dgm:prSet presAssocID="{574C3111-3B80-4E6C-A652-6C839320811A}" presName="spacer" presStyleCnt="0"/>
      <dgm:spPr/>
    </dgm:pt>
    <dgm:pt modelId="{E82EC526-2AB0-472A-9066-91941AACCD06}" type="pres">
      <dgm:prSet presAssocID="{41F12630-9FB9-44C9-9AF4-6E9EC8A5FA17}" presName="parentText" presStyleLbl="node1" presStyleIdx="2" presStyleCnt="5">
        <dgm:presLayoutVars>
          <dgm:chMax val="0"/>
          <dgm:bulletEnabled val="1"/>
        </dgm:presLayoutVars>
      </dgm:prSet>
      <dgm:spPr/>
    </dgm:pt>
    <dgm:pt modelId="{1054C6CD-7F56-4181-9572-AE0227EB1F32}" type="pres">
      <dgm:prSet presAssocID="{83C2F429-B055-4866-8CF8-AC0A9FC5F5CE}" presName="spacer" presStyleCnt="0"/>
      <dgm:spPr/>
    </dgm:pt>
    <dgm:pt modelId="{FBE70D1C-217F-46A9-B723-79F5642D8B6F}" type="pres">
      <dgm:prSet presAssocID="{095751BF-58D2-4F14-B6FB-8C7733FD94F3}" presName="parentText" presStyleLbl="node1" presStyleIdx="3" presStyleCnt="5">
        <dgm:presLayoutVars>
          <dgm:chMax val="0"/>
          <dgm:bulletEnabled val="1"/>
        </dgm:presLayoutVars>
      </dgm:prSet>
      <dgm:spPr/>
    </dgm:pt>
    <dgm:pt modelId="{D48FEB5C-C2F4-4831-9048-E399C77958E0}" type="pres">
      <dgm:prSet presAssocID="{7E94FD2E-394F-4A08-971B-B89C588535BB}" presName="spacer" presStyleCnt="0"/>
      <dgm:spPr/>
    </dgm:pt>
    <dgm:pt modelId="{82DF4BA9-6C35-4542-BF0D-A6F9522DBBB9}" type="pres">
      <dgm:prSet presAssocID="{A4D65858-1DEC-437D-9A63-0D379E28B9CD}" presName="parentText" presStyleLbl="node1" presStyleIdx="4" presStyleCnt="5">
        <dgm:presLayoutVars>
          <dgm:chMax val="0"/>
          <dgm:bulletEnabled val="1"/>
        </dgm:presLayoutVars>
      </dgm:prSet>
      <dgm:spPr/>
    </dgm:pt>
  </dgm:ptLst>
  <dgm:cxnLst>
    <dgm:cxn modelId="{9622CE07-10EB-4A5C-B213-395223D7E740}" srcId="{943FBEBA-B518-4315-B77A-B3137D5EAD4F}" destId="{41F12630-9FB9-44C9-9AF4-6E9EC8A5FA17}" srcOrd="2" destOrd="0" parTransId="{B4549383-5200-4448-B0F4-8E95A5FB4D2F}" sibTransId="{83C2F429-B055-4866-8CF8-AC0A9FC5F5CE}"/>
    <dgm:cxn modelId="{AFFB1F3C-3A4C-4341-B2EA-F621C1F0C192}" type="presOf" srcId="{A4D65858-1DEC-437D-9A63-0D379E28B9CD}" destId="{82DF4BA9-6C35-4542-BF0D-A6F9522DBBB9}" srcOrd="0" destOrd="0" presId="urn:microsoft.com/office/officeart/2005/8/layout/vList2"/>
    <dgm:cxn modelId="{E1564159-A0BF-4132-9175-3D3CBAA3E223}" srcId="{943FBEBA-B518-4315-B77A-B3137D5EAD4F}" destId="{095751BF-58D2-4F14-B6FB-8C7733FD94F3}" srcOrd="3" destOrd="0" parTransId="{6DFF2BE5-C054-46A1-94BD-5FA80C80550D}" sibTransId="{7E94FD2E-394F-4A08-971B-B89C588535BB}"/>
    <dgm:cxn modelId="{D9B56D6C-5B79-471C-BA42-82CB10D2C705}" type="presOf" srcId="{E452E0E3-F5FE-41DB-837E-3DFC45A00709}" destId="{8B28ED7E-1D62-4580-A0CA-24CD3B3E6835}" srcOrd="0" destOrd="0" presId="urn:microsoft.com/office/officeart/2005/8/layout/vList2"/>
    <dgm:cxn modelId="{7479EC8B-22FA-488D-8209-2B7338B018E3}" srcId="{943FBEBA-B518-4315-B77A-B3137D5EAD4F}" destId="{31EA666A-0FB5-46A5-941C-EBD7DC7D7B55}" srcOrd="0" destOrd="0" parTransId="{BCFCBE32-8FD5-4696-9C05-D903C4217FB2}" sibTransId="{69EF93DD-6E71-44FC-82CD-716FAD21104C}"/>
    <dgm:cxn modelId="{ACCE269C-B361-414A-8CAE-2C65844B836A}" type="presOf" srcId="{095751BF-58D2-4F14-B6FB-8C7733FD94F3}" destId="{FBE70D1C-217F-46A9-B723-79F5642D8B6F}" srcOrd="0" destOrd="0" presId="urn:microsoft.com/office/officeart/2005/8/layout/vList2"/>
    <dgm:cxn modelId="{C4B84DC8-6BCD-4305-8520-EAA43A459D6B}" srcId="{943FBEBA-B518-4315-B77A-B3137D5EAD4F}" destId="{A4D65858-1DEC-437D-9A63-0D379E28B9CD}" srcOrd="4" destOrd="0" parTransId="{F9E7B0C0-17A7-443F-89E1-47764178A9EC}" sibTransId="{D4C9D23D-22E9-44D3-BBA0-F0B8A7F06BD6}"/>
    <dgm:cxn modelId="{F48E9BEB-4077-474F-AF8B-BE78016D839B}" srcId="{943FBEBA-B518-4315-B77A-B3137D5EAD4F}" destId="{E452E0E3-F5FE-41DB-837E-3DFC45A00709}" srcOrd="1" destOrd="0" parTransId="{A59C8222-AF05-4CB7-A5F7-2F96E7E856E4}" sibTransId="{574C3111-3B80-4E6C-A652-6C839320811A}"/>
    <dgm:cxn modelId="{9825CCF3-E373-475C-91CD-ACBBDECD8211}" type="presOf" srcId="{943FBEBA-B518-4315-B77A-B3137D5EAD4F}" destId="{654A3B5D-F999-4A61-AE32-A2445F6C5679}" srcOrd="0" destOrd="0" presId="urn:microsoft.com/office/officeart/2005/8/layout/vList2"/>
    <dgm:cxn modelId="{733016F4-CC61-448C-9207-EE90152D3710}" type="presOf" srcId="{41F12630-9FB9-44C9-9AF4-6E9EC8A5FA17}" destId="{E82EC526-2AB0-472A-9066-91941AACCD06}" srcOrd="0" destOrd="0" presId="urn:microsoft.com/office/officeart/2005/8/layout/vList2"/>
    <dgm:cxn modelId="{761FA1FD-8587-4FC1-B54E-0799DC56DE49}" type="presOf" srcId="{31EA666A-0FB5-46A5-941C-EBD7DC7D7B55}" destId="{CA03C19B-07FB-4E0D-915C-0C60A40A8ECB}" srcOrd="0" destOrd="0" presId="urn:microsoft.com/office/officeart/2005/8/layout/vList2"/>
    <dgm:cxn modelId="{3EAFC8F4-F868-4F10-A0AB-5471BA7D421B}" type="presParOf" srcId="{654A3B5D-F999-4A61-AE32-A2445F6C5679}" destId="{CA03C19B-07FB-4E0D-915C-0C60A40A8ECB}" srcOrd="0" destOrd="0" presId="urn:microsoft.com/office/officeart/2005/8/layout/vList2"/>
    <dgm:cxn modelId="{D76A8EA3-AC20-4DA7-90AF-F0B2D52997EE}" type="presParOf" srcId="{654A3B5D-F999-4A61-AE32-A2445F6C5679}" destId="{6EF1E656-C86B-4A70-A4CA-A424BA139012}" srcOrd="1" destOrd="0" presId="urn:microsoft.com/office/officeart/2005/8/layout/vList2"/>
    <dgm:cxn modelId="{32E2AC91-96A3-4270-962E-ABB4D6B8610F}" type="presParOf" srcId="{654A3B5D-F999-4A61-AE32-A2445F6C5679}" destId="{8B28ED7E-1D62-4580-A0CA-24CD3B3E6835}" srcOrd="2" destOrd="0" presId="urn:microsoft.com/office/officeart/2005/8/layout/vList2"/>
    <dgm:cxn modelId="{2EC0E0DC-561A-4A88-A396-6DE6EF903C2E}" type="presParOf" srcId="{654A3B5D-F999-4A61-AE32-A2445F6C5679}" destId="{48857528-A172-4D11-880E-24464CA415BA}" srcOrd="3" destOrd="0" presId="urn:microsoft.com/office/officeart/2005/8/layout/vList2"/>
    <dgm:cxn modelId="{17DA958E-A902-48F0-9AAA-91194DBD622C}" type="presParOf" srcId="{654A3B5D-F999-4A61-AE32-A2445F6C5679}" destId="{E82EC526-2AB0-472A-9066-91941AACCD06}" srcOrd="4" destOrd="0" presId="urn:microsoft.com/office/officeart/2005/8/layout/vList2"/>
    <dgm:cxn modelId="{3BDB0C8E-A4CC-477B-B6BA-2F1F13F3D921}" type="presParOf" srcId="{654A3B5D-F999-4A61-AE32-A2445F6C5679}" destId="{1054C6CD-7F56-4181-9572-AE0227EB1F32}" srcOrd="5" destOrd="0" presId="urn:microsoft.com/office/officeart/2005/8/layout/vList2"/>
    <dgm:cxn modelId="{C03D2393-9A3B-402A-AC33-D32677EC6747}" type="presParOf" srcId="{654A3B5D-F999-4A61-AE32-A2445F6C5679}" destId="{FBE70D1C-217F-46A9-B723-79F5642D8B6F}" srcOrd="6" destOrd="0" presId="urn:microsoft.com/office/officeart/2005/8/layout/vList2"/>
    <dgm:cxn modelId="{8EC9AF33-8D9F-4E0E-BF00-E05992373138}" type="presParOf" srcId="{654A3B5D-F999-4A61-AE32-A2445F6C5679}" destId="{D48FEB5C-C2F4-4831-9048-E399C77958E0}" srcOrd="7" destOrd="0" presId="urn:microsoft.com/office/officeart/2005/8/layout/vList2"/>
    <dgm:cxn modelId="{52053856-ED29-4AF1-829C-61C7067FD88D}" type="presParOf" srcId="{654A3B5D-F999-4A61-AE32-A2445F6C5679}" destId="{82DF4BA9-6C35-4542-BF0D-A6F9522DBBB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5C8C3-29CC-41E0-85AF-8CACA95BCC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61F6F06-79AB-47E4-B482-9990DA902EF7}">
      <dgm:prSet/>
      <dgm:spPr/>
      <dgm:t>
        <a:bodyPr/>
        <a:lstStyle/>
        <a:p>
          <a:r>
            <a:rPr lang="en-GB"/>
            <a:t>Sex before marriage</a:t>
          </a:r>
          <a:endParaRPr lang="en-US"/>
        </a:p>
      </dgm:t>
    </dgm:pt>
    <dgm:pt modelId="{85B5ADCA-97E9-4FBA-936E-DF6821E14C4F}" type="parTrans" cxnId="{E16408CC-6C06-4A0B-96FF-F23C73467F6F}">
      <dgm:prSet/>
      <dgm:spPr/>
      <dgm:t>
        <a:bodyPr/>
        <a:lstStyle/>
        <a:p>
          <a:endParaRPr lang="en-US"/>
        </a:p>
      </dgm:t>
    </dgm:pt>
    <dgm:pt modelId="{9F0563F3-14F9-4465-855E-BDE1703DC3EB}" type="sibTrans" cxnId="{E16408CC-6C06-4A0B-96FF-F23C73467F6F}">
      <dgm:prSet/>
      <dgm:spPr/>
      <dgm:t>
        <a:bodyPr/>
        <a:lstStyle/>
        <a:p>
          <a:endParaRPr lang="en-US"/>
        </a:p>
      </dgm:t>
    </dgm:pt>
    <dgm:pt modelId="{83E8A737-611A-4874-940F-E6DB29544A79}">
      <dgm:prSet/>
      <dgm:spPr/>
      <dgm:t>
        <a:bodyPr/>
        <a:lstStyle/>
        <a:p>
          <a:r>
            <a:rPr lang="en-GB"/>
            <a:t>Gossiping</a:t>
          </a:r>
          <a:endParaRPr lang="en-US"/>
        </a:p>
      </dgm:t>
    </dgm:pt>
    <dgm:pt modelId="{3E9A8FC7-76D6-4289-9363-B55747471E26}" type="parTrans" cxnId="{D07D7AA7-C50F-4080-8264-DD5F62DA5802}">
      <dgm:prSet/>
      <dgm:spPr/>
      <dgm:t>
        <a:bodyPr/>
        <a:lstStyle/>
        <a:p>
          <a:endParaRPr lang="en-US"/>
        </a:p>
      </dgm:t>
    </dgm:pt>
    <dgm:pt modelId="{71D779DD-C7A9-475B-B60C-CAEE95038D5C}" type="sibTrans" cxnId="{D07D7AA7-C50F-4080-8264-DD5F62DA5802}">
      <dgm:prSet/>
      <dgm:spPr/>
      <dgm:t>
        <a:bodyPr/>
        <a:lstStyle/>
        <a:p>
          <a:endParaRPr lang="en-US"/>
        </a:p>
      </dgm:t>
    </dgm:pt>
    <dgm:pt modelId="{7734BAC2-9513-4A2E-908A-D8DAEC2CEA22}">
      <dgm:prSet/>
      <dgm:spPr/>
      <dgm:t>
        <a:bodyPr/>
        <a:lstStyle/>
        <a:p>
          <a:r>
            <a:rPr lang="en-US" dirty="0"/>
            <a:t>Swearing</a:t>
          </a:r>
        </a:p>
      </dgm:t>
    </dgm:pt>
    <dgm:pt modelId="{22A42CC7-4E24-45A6-8268-4CFC96D8A702}" type="parTrans" cxnId="{18C528EF-D66E-4875-B65D-A13B3E18FE93}">
      <dgm:prSet/>
      <dgm:spPr/>
      <dgm:t>
        <a:bodyPr/>
        <a:lstStyle/>
        <a:p>
          <a:endParaRPr lang="en-US"/>
        </a:p>
      </dgm:t>
    </dgm:pt>
    <dgm:pt modelId="{408D33EE-F852-4518-B170-7140649E4FC4}" type="sibTrans" cxnId="{18C528EF-D66E-4875-B65D-A13B3E18FE93}">
      <dgm:prSet/>
      <dgm:spPr/>
      <dgm:t>
        <a:bodyPr/>
        <a:lstStyle/>
        <a:p>
          <a:endParaRPr lang="en-US"/>
        </a:p>
      </dgm:t>
    </dgm:pt>
    <dgm:pt modelId="{CE2114A2-66F3-41C9-816A-CBA92D3196C8}">
      <dgm:prSet/>
      <dgm:spPr/>
      <dgm:t>
        <a:bodyPr/>
        <a:lstStyle/>
        <a:p>
          <a:r>
            <a:rPr lang="en-US" dirty="0"/>
            <a:t>Excessive eating &amp; drinking</a:t>
          </a:r>
        </a:p>
      </dgm:t>
    </dgm:pt>
    <dgm:pt modelId="{3DB1F57D-E6C3-4100-8855-8F2E506929A0}" type="parTrans" cxnId="{9B2F9C0A-9F4C-4904-B5B7-6A7A1A5A192D}">
      <dgm:prSet/>
      <dgm:spPr/>
      <dgm:t>
        <a:bodyPr/>
        <a:lstStyle/>
        <a:p>
          <a:endParaRPr lang="en-US"/>
        </a:p>
      </dgm:t>
    </dgm:pt>
    <dgm:pt modelId="{B5029DCE-AEF3-417A-9471-AFD96442C5BC}" type="sibTrans" cxnId="{9B2F9C0A-9F4C-4904-B5B7-6A7A1A5A192D}">
      <dgm:prSet/>
      <dgm:spPr/>
      <dgm:t>
        <a:bodyPr/>
        <a:lstStyle/>
        <a:p>
          <a:endParaRPr lang="en-US"/>
        </a:p>
      </dgm:t>
    </dgm:pt>
    <dgm:pt modelId="{C3AF4C33-91AB-45AF-86B5-778EAE12D45C}">
      <dgm:prSet/>
      <dgm:spPr/>
      <dgm:t>
        <a:bodyPr/>
        <a:lstStyle/>
        <a:p>
          <a:r>
            <a:rPr lang="en-US" dirty="0"/>
            <a:t>Selfish ambition</a:t>
          </a:r>
        </a:p>
      </dgm:t>
    </dgm:pt>
    <dgm:pt modelId="{5BE79BF9-7144-4CE0-8D95-5946A5CB5393}" type="parTrans" cxnId="{07840476-51C8-4AE8-814F-72AE92746C34}">
      <dgm:prSet/>
      <dgm:spPr/>
      <dgm:t>
        <a:bodyPr/>
        <a:lstStyle/>
        <a:p>
          <a:endParaRPr lang="en-US"/>
        </a:p>
      </dgm:t>
    </dgm:pt>
    <dgm:pt modelId="{1E6A6B45-4924-4921-94B5-56BB0B00E712}" type="sibTrans" cxnId="{07840476-51C8-4AE8-814F-72AE92746C34}">
      <dgm:prSet/>
      <dgm:spPr/>
      <dgm:t>
        <a:bodyPr/>
        <a:lstStyle/>
        <a:p>
          <a:endParaRPr lang="en-US"/>
        </a:p>
      </dgm:t>
    </dgm:pt>
    <dgm:pt modelId="{C1E80AD2-DD12-4F75-976D-CF04B400B3E8}" type="pres">
      <dgm:prSet presAssocID="{6F75C8C3-29CC-41E0-85AF-8CACA95BCC2E}" presName="linear" presStyleCnt="0">
        <dgm:presLayoutVars>
          <dgm:animLvl val="lvl"/>
          <dgm:resizeHandles val="exact"/>
        </dgm:presLayoutVars>
      </dgm:prSet>
      <dgm:spPr/>
    </dgm:pt>
    <dgm:pt modelId="{AD269657-1F62-43D8-A927-CE061069679C}" type="pres">
      <dgm:prSet presAssocID="{B61F6F06-79AB-47E4-B482-9990DA902EF7}" presName="parentText" presStyleLbl="node1" presStyleIdx="0" presStyleCnt="5">
        <dgm:presLayoutVars>
          <dgm:chMax val="0"/>
          <dgm:bulletEnabled val="1"/>
        </dgm:presLayoutVars>
      </dgm:prSet>
      <dgm:spPr/>
    </dgm:pt>
    <dgm:pt modelId="{5D6BEBE3-614B-459A-A40A-A4ED5B3233E4}" type="pres">
      <dgm:prSet presAssocID="{9F0563F3-14F9-4465-855E-BDE1703DC3EB}" presName="spacer" presStyleCnt="0"/>
      <dgm:spPr/>
    </dgm:pt>
    <dgm:pt modelId="{372BB8AF-EA5F-4501-A2BE-FDA33DA372A3}" type="pres">
      <dgm:prSet presAssocID="{83E8A737-611A-4874-940F-E6DB29544A79}" presName="parentText" presStyleLbl="node1" presStyleIdx="1" presStyleCnt="5">
        <dgm:presLayoutVars>
          <dgm:chMax val="0"/>
          <dgm:bulletEnabled val="1"/>
        </dgm:presLayoutVars>
      </dgm:prSet>
      <dgm:spPr/>
    </dgm:pt>
    <dgm:pt modelId="{D4C910FC-4434-4F48-8489-527E546FC153}" type="pres">
      <dgm:prSet presAssocID="{71D779DD-C7A9-475B-B60C-CAEE95038D5C}" presName="spacer" presStyleCnt="0"/>
      <dgm:spPr/>
    </dgm:pt>
    <dgm:pt modelId="{B42E4501-8F20-4B44-B24F-429C6AB8D842}" type="pres">
      <dgm:prSet presAssocID="{7734BAC2-9513-4A2E-908A-D8DAEC2CEA22}" presName="parentText" presStyleLbl="node1" presStyleIdx="2" presStyleCnt="5">
        <dgm:presLayoutVars>
          <dgm:chMax val="0"/>
          <dgm:bulletEnabled val="1"/>
        </dgm:presLayoutVars>
      </dgm:prSet>
      <dgm:spPr/>
    </dgm:pt>
    <dgm:pt modelId="{1BD05C78-37E6-49D0-83C6-EF7CC68122B7}" type="pres">
      <dgm:prSet presAssocID="{408D33EE-F852-4518-B170-7140649E4FC4}" presName="spacer" presStyleCnt="0"/>
      <dgm:spPr/>
    </dgm:pt>
    <dgm:pt modelId="{2C85C0FB-7DC3-4042-871A-E6EDDEB17158}" type="pres">
      <dgm:prSet presAssocID="{CE2114A2-66F3-41C9-816A-CBA92D3196C8}" presName="parentText" presStyleLbl="node1" presStyleIdx="3" presStyleCnt="5">
        <dgm:presLayoutVars>
          <dgm:chMax val="0"/>
          <dgm:bulletEnabled val="1"/>
        </dgm:presLayoutVars>
      </dgm:prSet>
      <dgm:spPr/>
    </dgm:pt>
    <dgm:pt modelId="{54C3C58D-A0A0-4A91-868C-B889BF25BFB9}" type="pres">
      <dgm:prSet presAssocID="{B5029DCE-AEF3-417A-9471-AFD96442C5BC}" presName="spacer" presStyleCnt="0"/>
      <dgm:spPr/>
    </dgm:pt>
    <dgm:pt modelId="{B46228A1-02FB-4386-9B46-7A1CAF7B2AF8}" type="pres">
      <dgm:prSet presAssocID="{C3AF4C33-91AB-45AF-86B5-778EAE12D45C}" presName="parentText" presStyleLbl="node1" presStyleIdx="4" presStyleCnt="5">
        <dgm:presLayoutVars>
          <dgm:chMax val="0"/>
          <dgm:bulletEnabled val="1"/>
        </dgm:presLayoutVars>
      </dgm:prSet>
      <dgm:spPr/>
    </dgm:pt>
  </dgm:ptLst>
  <dgm:cxnLst>
    <dgm:cxn modelId="{9B2F9C0A-9F4C-4904-B5B7-6A7A1A5A192D}" srcId="{6F75C8C3-29CC-41E0-85AF-8CACA95BCC2E}" destId="{CE2114A2-66F3-41C9-816A-CBA92D3196C8}" srcOrd="3" destOrd="0" parTransId="{3DB1F57D-E6C3-4100-8855-8F2E506929A0}" sibTransId="{B5029DCE-AEF3-417A-9471-AFD96442C5BC}"/>
    <dgm:cxn modelId="{835CEC23-20B4-4D56-9CC0-8769E18792CF}" type="presOf" srcId="{6F75C8C3-29CC-41E0-85AF-8CACA95BCC2E}" destId="{C1E80AD2-DD12-4F75-976D-CF04B400B3E8}" srcOrd="0" destOrd="0" presId="urn:microsoft.com/office/officeart/2005/8/layout/vList2"/>
    <dgm:cxn modelId="{5FFFF72D-185B-4DED-9D43-F7E89D66E961}" type="presOf" srcId="{CE2114A2-66F3-41C9-816A-CBA92D3196C8}" destId="{2C85C0FB-7DC3-4042-871A-E6EDDEB17158}" srcOrd="0" destOrd="0" presId="urn:microsoft.com/office/officeart/2005/8/layout/vList2"/>
    <dgm:cxn modelId="{CA263251-FFEF-4E65-9185-0DB32CEA02B5}" type="presOf" srcId="{C3AF4C33-91AB-45AF-86B5-778EAE12D45C}" destId="{B46228A1-02FB-4386-9B46-7A1CAF7B2AF8}" srcOrd="0" destOrd="0" presId="urn:microsoft.com/office/officeart/2005/8/layout/vList2"/>
    <dgm:cxn modelId="{07840476-51C8-4AE8-814F-72AE92746C34}" srcId="{6F75C8C3-29CC-41E0-85AF-8CACA95BCC2E}" destId="{C3AF4C33-91AB-45AF-86B5-778EAE12D45C}" srcOrd="4" destOrd="0" parTransId="{5BE79BF9-7144-4CE0-8D95-5946A5CB5393}" sibTransId="{1E6A6B45-4924-4921-94B5-56BB0B00E712}"/>
    <dgm:cxn modelId="{47D49596-3D72-49C4-B73F-6DB080F570F6}" type="presOf" srcId="{B61F6F06-79AB-47E4-B482-9990DA902EF7}" destId="{AD269657-1F62-43D8-A927-CE061069679C}" srcOrd="0" destOrd="0" presId="urn:microsoft.com/office/officeart/2005/8/layout/vList2"/>
    <dgm:cxn modelId="{40599EA4-5A00-4778-9948-7EE49A26DC48}" type="presOf" srcId="{83E8A737-611A-4874-940F-E6DB29544A79}" destId="{372BB8AF-EA5F-4501-A2BE-FDA33DA372A3}" srcOrd="0" destOrd="0" presId="urn:microsoft.com/office/officeart/2005/8/layout/vList2"/>
    <dgm:cxn modelId="{D07D7AA7-C50F-4080-8264-DD5F62DA5802}" srcId="{6F75C8C3-29CC-41E0-85AF-8CACA95BCC2E}" destId="{83E8A737-611A-4874-940F-E6DB29544A79}" srcOrd="1" destOrd="0" parTransId="{3E9A8FC7-76D6-4289-9363-B55747471E26}" sibTransId="{71D779DD-C7A9-475B-B60C-CAEE95038D5C}"/>
    <dgm:cxn modelId="{E16408CC-6C06-4A0B-96FF-F23C73467F6F}" srcId="{6F75C8C3-29CC-41E0-85AF-8CACA95BCC2E}" destId="{B61F6F06-79AB-47E4-B482-9990DA902EF7}" srcOrd="0" destOrd="0" parTransId="{85B5ADCA-97E9-4FBA-936E-DF6821E14C4F}" sibTransId="{9F0563F3-14F9-4465-855E-BDE1703DC3EB}"/>
    <dgm:cxn modelId="{B4BF1EDF-DF16-4815-A361-3A8086FD1912}" type="presOf" srcId="{7734BAC2-9513-4A2E-908A-D8DAEC2CEA22}" destId="{B42E4501-8F20-4B44-B24F-429C6AB8D842}" srcOrd="0" destOrd="0" presId="urn:microsoft.com/office/officeart/2005/8/layout/vList2"/>
    <dgm:cxn modelId="{18C528EF-D66E-4875-B65D-A13B3E18FE93}" srcId="{6F75C8C3-29CC-41E0-85AF-8CACA95BCC2E}" destId="{7734BAC2-9513-4A2E-908A-D8DAEC2CEA22}" srcOrd="2" destOrd="0" parTransId="{22A42CC7-4E24-45A6-8268-4CFC96D8A702}" sibTransId="{408D33EE-F852-4518-B170-7140649E4FC4}"/>
    <dgm:cxn modelId="{8A5B53DC-185E-486F-B1C5-65DBACD85701}" type="presParOf" srcId="{C1E80AD2-DD12-4F75-976D-CF04B400B3E8}" destId="{AD269657-1F62-43D8-A927-CE061069679C}" srcOrd="0" destOrd="0" presId="urn:microsoft.com/office/officeart/2005/8/layout/vList2"/>
    <dgm:cxn modelId="{0563F3BD-FE56-4BE7-B2CF-D7F74CB74E7C}" type="presParOf" srcId="{C1E80AD2-DD12-4F75-976D-CF04B400B3E8}" destId="{5D6BEBE3-614B-459A-A40A-A4ED5B3233E4}" srcOrd="1" destOrd="0" presId="urn:microsoft.com/office/officeart/2005/8/layout/vList2"/>
    <dgm:cxn modelId="{0415ED6E-59B8-4FC5-819B-86BECBF12C5B}" type="presParOf" srcId="{C1E80AD2-DD12-4F75-976D-CF04B400B3E8}" destId="{372BB8AF-EA5F-4501-A2BE-FDA33DA372A3}" srcOrd="2" destOrd="0" presId="urn:microsoft.com/office/officeart/2005/8/layout/vList2"/>
    <dgm:cxn modelId="{3B61215C-2F78-4809-9F6D-87FF7009A777}" type="presParOf" srcId="{C1E80AD2-DD12-4F75-976D-CF04B400B3E8}" destId="{D4C910FC-4434-4F48-8489-527E546FC153}" srcOrd="3" destOrd="0" presId="urn:microsoft.com/office/officeart/2005/8/layout/vList2"/>
    <dgm:cxn modelId="{3D4EE978-85BD-4A19-AD85-09151C3B747E}" type="presParOf" srcId="{C1E80AD2-DD12-4F75-976D-CF04B400B3E8}" destId="{B42E4501-8F20-4B44-B24F-429C6AB8D842}" srcOrd="4" destOrd="0" presId="urn:microsoft.com/office/officeart/2005/8/layout/vList2"/>
    <dgm:cxn modelId="{54DFC5E0-3AB7-43AE-BEC2-DAA022C84951}" type="presParOf" srcId="{C1E80AD2-DD12-4F75-976D-CF04B400B3E8}" destId="{1BD05C78-37E6-49D0-83C6-EF7CC68122B7}" srcOrd="5" destOrd="0" presId="urn:microsoft.com/office/officeart/2005/8/layout/vList2"/>
    <dgm:cxn modelId="{51FA02F8-39B2-4137-A011-7642A6FA26AF}" type="presParOf" srcId="{C1E80AD2-DD12-4F75-976D-CF04B400B3E8}" destId="{2C85C0FB-7DC3-4042-871A-E6EDDEB17158}" srcOrd="6" destOrd="0" presId="urn:microsoft.com/office/officeart/2005/8/layout/vList2"/>
    <dgm:cxn modelId="{C759CB54-235A-4975-98AC-344A6D1FBBC4}" type="presParOf" srcId="{C1E80AD2-DD12-4F75-976D-CF04B400B3E8}" destId="{54C3C58D-A0A0-4A91-868C-B889BF25BFB9}" srcOrd="7" destOrd="0" presId="urn:microsoft.com/office/officeart/2005/8/layout/vList2"/>
    <dgm:cxn modelId="{FAAA5B56-1B14-430C-A143-46943417C1FD}" type="presParOf" srcId="{C1E80AD2-DD12-4F75-976D-CF04B400B3E8}" destId="{B46228A1-02FB-4386-9B46-7A1CAF7B2AF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6626F-A550-4FEC-8812-18891BF60DB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9C86B5D-CA5F-4D2A-992D-376D84571B55}">
      <dgm:prSet/>
      <dgm:spPr/>
      <dgm:t>
        <a:bodyPr/>
        <a:lstStyle/>
        <a:p>
          <a:r>
            <a:rPr lang="en-GB"/>
            <a:t>Reading the Bible</a:t>
          </a:r>
          <a:endParaRPr lang="en-US"/>
        </a:p>
      </dgm:t>
    </dgm:pt>
    <dgm:pt modelId="{6A306294-29F3-4BD3-95D7-4E35C53AF94F}" type="parTrans" cxnId="{4D7313F5-3089-4BE0-9C16-875FE2324E1E}">
      <dgm:prSet/>
      <dgm:spPr/>
      <dgm:t>
        <a:bodyPr/>
        <a:lstStyle/>
        <a:p>
          <a:endParaRPr lang="en-US"/>
        </a:p>
      </dgm:t>
    </dgm:pt>
    <dgm:pt modelId="{5BCFF0DD-EABE-46BE-85EE-F2ACA89E974D}" type="sibTrans" cxnId="{4D7313F5-3089-4BE0-9C16-875FE2324E1E}">
      <dgm:prSet/>
      <dgm:spPr/>
      <dgm:t>
        <a:bodyPr/>
        <a:lstStyle/>
        <a:p>
          <a:endParaRPr lang="en-US"/>
        </a:p>
      </dgm:t>
    </dgm:pt>
    <dgm:pt modelId="{1826053F-7C31-4D52-B597-DD649CFC4445}">
      <dgm:prSet/>
      <dgm:spPr/>
      <dgm:t>
        <a:bodyPr/>
        <a:lstStyle/>
        <a:p>
          <a:r>
            <a:rPr lang="en-GB"/>
            <a:t>Meeting together</a:t>
          </a:r>
          <a:endParaRPr lang="en-US"/>
        </a:p>
      </dgm:t>
    </dgm:pt>
    <dgm:pt modelId="{D04CC290-7EE2-4445-84A7-0F8A7F0A31CF}" type="parTrans" cxnId="{9A3D76C1-6126-4893-A8ED-70601C9F7ECC}">
      <dgm:prSet/>
      <dgm:spPr/>
      <dgm:t>
        <a:bodyPr/>
        <a:lstStyle/>
        <a:p>
          <a:endParaRPr lang="en-US"/>
        </a:p>
      </dgm:t>
    </dgm:pt>
    <dgm:pt modelId="{66139C2D-B409-463C-A8D7-47C473805D9B}" type="sibTrans" cxnId="{9A3D76C1-6126-4893-A8ED-70601C9F7ECC}">
      <dgm:prSet/>
      <dgm:spPr/>
      <dgm:t>
        <a:bodyPr/>
        <a:lstStyle/>
        <a:p>
          <a:endParaRPr lang="en-US"/>
        </a:p>
      </dgm:t>
    </dgm:pt>
    <dgm:pt modelId="{D0FC58C3-A4DD-4821-84BD-2665A2D901B9}">
      <dgm:prSet/>
      <dgm:spPr/>
      <dgm:t>
        <a:bodyPr/>
        <a:lstStyle/>
        <a:p>
          <a:r>
            <a:rPr lang="en-GB"/>
            <a:t>Worshipping</a:t>
          </a:r>
          <a:endParaRPr lang="en-US"/>
        </a:p>
      </dgm:t>
    </dgm:pt>
    <dgm:pt modelId="{33B7351B-E000-478C-BB12-50E58CFCBDD5}" type="parTrans" cxnId="{9CFBA990-CFE5-4650-AD48-27BB527BA25F}">
      <dgm:prSet/>
      <dgm:spPr/>
      <dgm:t>
        <a:bodyPr/>
        <a:lstStyle/>
        <a:p>
          <a:endParaRPr lang="en-US"/>
        </a:p>
      </dgm:t>
    </dgm:pt>
    <dgm:pt modelId="{D66328BE-1889-43CF-829A-6F2B2AC62CE8}" type="sibTrans" cxnId="{9CFBA990-CFE5-4650-AD48-27BB527BA25F}">
      <dgm:prSet/>
      <dgm:spPr/>
      <dgm:t>
        <a:bodyPr/>
        <a:lstStyle/>
        <a:p>
          <a:endParaRPr lang="en-US"/>
        </a:p>
      </dgm:t>
    </dgm:pt>
    <dgm:pt modelId="{BAC87CDE-BF86-4029-B3E9-3CF0E95D03FD}">
      <dgm:prSet/>
      <dgm:spPr/>
      <dgm:t>
        <a:bodyPr/>
        <a:lstStyle/>
        <a:p>
          <a:r>
            <a:rPr lang="en-GB"/>
            <a:t>Giving</a:t>
          </a:r>
          <a:endParaRPr lang="en-US"/>
        </a:p>
      </dgm:t>
    </dgm:pt>
    <dgm:pt modelId="{8DA58952-DBF2-4CEF-9DB7-9A4CD6EF2B9E}" type="parTrans" cxnId="{6F5C3382-DA83-4B5B-9998-D3FB3887A35A}">
      <dgm:prSet/>
      <dgm:spPr/>
      <dgm:t>
        <a:bodyPr/>
        <a:lstStyle/>
        <a:p>
          <a:endParaRPr lang="en-US"/>
        </a:p>
      </dgm:t>
    </dgm:pt>
    <dgm:pt modelId="{F6CDA6FE-7178-4F07-8E28-91C0F020FF51}" type="sibTrans" cxnId="{6F5C3382-DA83-4B5B-9998-D3FB3887A35A}">
      <dgm:prSet/>
      <dgm:spPr/>
      <dgm:t>
        <a:bodyPr/>
        <a:lstStyle/>
        <a:p>
          <a:endParaRPr lang="en-US"/>
        </a:p>
      </dgm:t>
    </dgm:pt>
    <dgm:pt modelId="{1B1C74ED-1044-438E-9978-3EBD2E7A2441}">
      <dgm:prSet/>
      <dgm:spPr/>
      <dgm:t>
        <a:bodyPr/>
        <a:lstStyle/>
        <a:p>
          <a:r>
            <a:rPr lang="en-GB" dirty="0"/>
            <a:t>Praying</a:t>
          </a:r>
          <a:endParaRPr lang="en-US" dirty="0"/>
        </a:p>
      </dgm:t>
    </dgm:pt>
    <dgm:pt modelId="{EAB65ACF-B174-42D2-9B84-6CF7A4BEA613}" type="parTrans" cxnId="{C3E8A542-E794-4781-B09E-98C0EEF3BA91}">
      <dgm:prSet/>
      <dgm:spPr/>
      <dgm:t>
        <a:bodyPr/>
        <a:lstStyle/>
        <a:p>
          <a:endParaRPr lang="en-US"/>
        </a:p>
      </dgm:t>
    </dgm:pt>
    <dgm:pt modelId="{2C94E832-F35D-4996-BFEA-254F21EC8ED7}" type="sibTrans" cxnId="{C3E8A542-E794-4781-B09E-98C0EEF3BA91}">
      <dgm:prSet/>
      <dgm:spPr/>
      <dgm:t>
        <a:bodyPr/>
        <a:lstStyle/>
        <a:p>
          <a:endParaRPr lang="en-US"/>
        </a:p>
      </dgm:t>
    </dgm:pt>
    <dgm:pt modelId="{422EFED4-D379-41BE-9943-8B601D1002BD}" type="pres">
      <dgm:prSet presAssocID="{5506626F-A550-4FEC-8812-18891BF60DBE}" presName="linear" presStyleCnt="0">
        <dgm:presLayoutVars>
          <dgm:animLvl val="lvl"/>
          <dgm:resizeHandles val="exact"/>
        </dgm:presLayoutVars>
      </dgm:prSet>
      <dgm:spPr/>
    </dgm:pt>
    <dgm:pt modelId="{3A8C07F2-C730-4B68-A5CB-934EF4E25747}" type="pres">
      <dgm:prSet presAssocID="{59C86B5D-CA5F-4D2A-992D-376D84571B55}" presName="parentText" presStyleLbl="node1" presStyleIdx="0" presStyleCnt="5">
        <dgm:presLayoutVars>
          <dgm:chMax val="0"/>
          <dgm:bulletEnabled val="1"/>
        </dgm:presLayoutVars>
      </dgm:prSet>
      <dgm:spPr/>
    </dgm:pt>
    <dgm:pt modelId="{5A1F617F-32D1-49B9-BB89-8B31CAAE57AA}" type="pres">
      <dgm:prSet presAssocID="{5BCFF0DD-EABE-46BE-85EE-F2ACA89E974D}" presName="spacer" presStyleCnt="0"/>
      <dgm:spPr/>
    </dgm:pt>
    <dgm:pt modelId="{F13C4728-D9FC-4B8A-BCAD-460EDE51161D}" type="pres">
      <dgm:prSet presAssocID="{1826053F-7C31-4D52-B597-DD649CFC4445}" presName="parentText" presStyleLbl="node1" presStyleIdx="1" presStyleCnt="5">
        <dgm:presLayoutVars>
          <dgm:chMax val="0"/>
          <dgm:bulletEnabled val="1"/>
        </dgm:presLayoutVars>
      </dgm:prSet>
      <dgm:spPr/>
    </dgm:pt>
    <dgm:pt modelId="{A8FD70A9-A2D5-47FC-AE68-E786C2CBF1B6}" type="pres">
      <dgm:prSet presAssocID="{66139C2D-B409-463C-A8D7-47C473805D9B}" presName="spacer" presStyleCnt="0"/>
      <dgm:spPr/>
    </dgm:pt>
    <dgm:pt modelId="{42DB10C9-6DAD-45B7-A449-B8016273BD8E}" type="pres">
      <dgm:prSet presAssocID="{D0FC58C3-A4DD-4821-84BD-2665A2D901B9}" presName="parentText" presStyleLbl="node1" presStyleIdx="2" presStyleCnt="5">
        <dgm:presLayoutVars>
          <dgm:chMax val="0"/>
          <dgm:bulletEnabled val="1"/>
        </dgm:presLayoutVars>
      </dgm:prSet>
      <dgm:spPr/>
    </dgm:pt>
    <dgm:pt modelId="{47D04316-81C8-42BA-A12B-69E773E0E7BA}" type="pres">
      <dgm:prSet presAssocID="{D66328BE-1889-43CF-829A-6F2B2AC62CE8}" presName="spacer" presStyleCnt="0"/>
      <dgm:spPr/>
    </dgm:pt>
    <dgm:pt modelId="{73EFF3F3-91ED-4DD0-888D-D3DE2D354647}" type="pres">
      <dgm:prSet presAssocID="{BAC87CDE-BF86-4029-B3E9-3CF0E95D03FD}" presName="parentText" presStyleLbl="node1" presStyleIdx="3" presStyleCnt="5">
        <dgm:presLayoutVars>
          <dgm:chMax val="0"/>
          <dgm:bulletEnabled val="1"/>
        </dgm:presLayoutVars>
      </dgm:prSet>
      <dgm:spPr/>
    </dgm:pt>
    <dgm:pt modelId="{0DA1C682-2E0F-426A-8795-6E57E6994969}" type="pres">
      <dgm:prSet presAssocID="{F6CDA6FE-7178-4F07-8E28-91C0F020FF51}" presName="spacer" presStyleCnt="0"/>
      <dgm:spPr/>
    </dgm:pt>
    <dgm:pt modelId="{20788AC5-A6AC-4031-BCA6-AC43F241B0E5}" type="pres">
      <dgm:prSet presAssocID="{1B1C74ED-1044-438E-9978-3EBD2E7A2441}" presName="parentText" presStyleLbl="node1" presStyleIdx="4" presStyleCnt="5">
        <dgm:presLayoutVars>
          <dgm:chMax val="0"/>
          <dgm:bulletEnabled val="1"/>
        </dgm:presLayoutVars>
      </dgm:prSet>
      <dgm:spPr/>
    </dgm:pt>
  </dgm:ptLst>
  <dgm:cxnLst>
    <dgm:cxn modelId="{EE558619-9BCC-423D-A8A7-681DCAF69FB5}" type="presOf" srcId="{59C86B5D-CA5F-4D2A-992D-376D84571B55}" destId="{3A8C07F2-C730-4B68-A5CB-934EF4E25747}" srcOrd="0" destOrd="0" presId="urn:microsoft.com/office/officeart/2005/8/layout/vList2"/>
    <dgm:cxn modelId="{91719631-33F3-48D2-A59B-FAA449689A0D}" type="presOf" srcId="{D0FC58C3-A4DD-4821-84BD-2665A2D901B9}" destId="{42DB10C9-6DAD-45B7-A449-B8016273BD8E}" srcOrd="0" destOrd="0" presId="urn:microsoft.com/office/officeart/2005/8/layout/vList2"/>
    <dgm:cxn modelId="{4CF78A32-5A5E-403E-B567-0FB0F492DC7F}" type="presOf" srcId="{5506626F-A550-4FEC-8812-18891BF60DBE}" destId="{422EFED4-D379-41BE-9943-8B601D1002BD}" srcOrd="0" destOrd="0" presId="urn:microsoft.com/office/officeart/2005/8/layout/vList2"/>
    <dgm:cxn modelId="{C3E8A542-E794-4781-B09E-98C0EEF3BA91}" srcId="{5506626F-A550-4FEC-8812-18891BF60DBE}" destId="{1B1C74ED-1044-438E-9978-3EBD2E7A2441}" srcOrd="4" destOrd="0" parTransId="{EAB65ACF-B174-42D2-9B84-6CF7A4BEA613}" sibTransId="{2C94E832-F35D-4996-BFEA-254F21EC8ED7}"/>
    <dgm:cxn modelId="{4D95F26E-0631-4CFC-8B77-B2B830F7FDBE}" type="presOf" srcId="{1826053F-7C31-4D52-B597-DD649CFC4445}" destId="{F13C4728-D9FC-4B8A-BCAD-460EDE51161D}" srcOrd="0" destOrd="0" presId="urn:microsoft.com/office/officeart/2005/8/layout/vList2"/>
    <dgm:cxn modelId="{6F5C3382-DA83-4B5B-9998-D3FB3887A35A}" srcId="{5506626F-A550-4FEC-8812-18891BF60DBE}" destId="{BAC87CDE-BF86-4029-B3E9-3CF0E95D03FD}" srcOrd="3" destOrd="0" parTransId="{8DA58952-DBF2-4CEF-9DB7-9A4CD6EF2B9E}" sibTransId="{F6CDA6FE-7178-4F07-8E28-91C0F020FF51}"/>
    <dgm:cxn modelId="{9CFBA990-CFE5-4650-AD48-27BB527BA25F}" srcId="{5506626F-A550-4FEC-8812-18891BF60DBE}" destId="{D0FC58C3-A4DD-4821-84BD-2665A2D901B9}" srcOrd="2" destOrd="0" parTransId="{33B7351B-E000-478C-BB12-50E58CFCBDD5}" sibTransId="{D66328BE-1889-43CF-829A-6F2B2AC62CE8}"/>
    <dgm:cxn modelId="{E561C7A9-642F-45FC-BD23-7609024E4571}" type="presOf" srcId="{BAC87CDE-BF86-4029-B3E9-3CF0E95D03FD}" destId="{73EFF3F3-91ED-4DD0-888D-D3DE2D354647}" srcOrd="0" destOrd="0" presId="urn:microsoft.com/office/officeart/2005/8/layout/vList2"/>
    <dgm:cxn modelId="{AB4EE8BD-BF10-4CAF-9DD5-99773D27305C}" type="presOf" srcId="{1B1C74ED-1044-438E-9978-3EBD2E7A2441}" destId="{20788AC5-A6AC-4031-BCA6-AC43F241B0E5}" srcOrd="0" destOrd="0" presId="urn:microsoft.com/office/officeart/2005/8/layout/vList2"/>
    <dgm:cxn modelId="{9A3D76C1-6126-4893-A8ED-70601C9F7ECC}" srcId="{5506626F-A550-4FEC-8812-18891BF60DBE}" destId="{1826053F-7C31-4D52-B597-DD649CFC4445}" srcOrd="1" destOrd="0" parTransId="{D04CC290-7EE2-4445-84A7-0F8A7F0A31CF}" sibTransId="{66139C2D-B409-463C-A8D7-47C473805D9B}"/>
    <dgm:cxn modelId="{4D7313F5-3089-4BE0-9C16-875FE2324E1E}" srcId="{5506626F-A550-4FEC-8812-18891BF60DBE}" destId="{59C86B5D-CA5F-4D2A-992D-376D84571B55}" srcOrd="0" destOrd="0" parTransId="{6A306294-29F3-4BD3-95D7-4E35C53AF94F}" sibTransId="{5BCFF0DD-EABE-46BE-85EE-F2ACA89E974D}"/>
    <dgm:cxn modelId="{17D0F137-6383-4B7D-B623-2559E8B3BD5C}" type="presParOf" srcId="{422EFED4-D379-41BE-9943-8B601D1002BD}" destId="{3A8C07F2-C730-4B68-A5CB-934EF4E25747}" srcOrd="0" destOrd="0" presId="urn:microsoft.com/office/officeart/2005/8/layout/vList2"/>
    <dgm:cxn modelId="{0DAAFA22-C17D-49FA-9C53-2DC1BBEBF8C2}" type="presParOf" srcId="{422EFED4-D379-41BE-9943-8B601D1002BD}" destId="{5A1F617F-32D1-49B9-BB89-8B31CAAE57AA}" srcOrd="1" destOrd="0" presId="urn:microsoft.com/office/officeart/2005/8/layout/vList2"/>
    <dgm:cxn modelId="{0564E480-40CF-4492-935A-AFF14B0DE21E}" type="presParOf" srcId="{422EFED4-D379-41BE-9943-8B601D1002BD}" destId="{F13C4728-D9FC-4B8A-BCAD-460EDE51161D}" srcOrd="2" destOrd="0" presId="urn:microsoft.com/office/officeart/2005/8/layout/vList2"/>
    <dgm:cxn modelId="{88893C26-4343-482C-BBED-05DB5C67B45B}" type="presParOf" srcId="{422EFED4-D379-41BE-9943-8B601D1002BD}" destId="{A8FD70A9-A2D5-47FC-AE68-E786C2CBF1B6}" srcOrd="3" destOrd="0" presId="urn:microsoft.com/office/officeart/2005/8/layout/vList2"/>
    <dgm:cxn modelId="{3483D911-A30F-45A6-B278-8247FAC46068}" type="presParOf" srcId="{422EFED4-D379-41BE-9943-8B601D1002BD}" destId="{42DB10C9-6DAD-45B7-A449-B8016273BD8E}" srcOrd="4" destOrd="0" presId="urn:microsoft.com/office/officeart/2005/8/layout/vList2"/>
    <dgm:cxn modelId="{19725C70-ADE3-4DEA-87BE-4CB0A4D9510E}" type="presParOf" srcId="{422EFED4-D379-41BE-9943-8B601D1002BD}" destId="{47D04316-81C8-42BA-A12B-69E773E0E7BA}" srcOrd="5" destOrd="0" presId="urn:microsoft.com/office/officeart/2005/8/layout/vList2"/>
    <dgm:cxn modelId="{94F56985-5A36-42CC-BC0C-D7AAE0C6BF2F}" type="presParOf" srcId="{422EFED4-D379-41BE-9943-8B601D1002BD}" destId="{73EFF3F3-91ED-4DD0-888D-D3DE2D354647}" srcOrd="6" destOrd="0" presId="urn:microsoft.com/office/officeart/2005/8/layout/vList2"/>
    <dgm:cxn modelId="{A93C7E27-44E8-4703-B0B0-5F85E7EB868E}" type="presParOf" srcId="{422EFED4-D379-41BE-9943-8B601D1002BD}" destId="{0DA1C682-2E0F-426A-8795-6E57E6994969}" srcOrd="7" destOrd="0" presId="urn:microsoft.com/office/officeart/2005/8/layout/vList2"/>
    <dgm:cxn modelId="{49364643-47A0-48AA-A39E-E871ED5A0C82}" type="presParOf" srcId="{422EFED4-D379-41BE-9943-8B601D1002BD}" destId="{20788AC5-A6AC-4031-BCA6-AC43F241B0E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06626F-A550-4FEC-8812-18891BF60DB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9C86B5D-CA5F-4D2A-992D-376D84571B55}">
      <dgm:prSet/>
      <dgm:spPr/>
      <dgm:t>
        <a:bodyPr/>
        <a:lstStyle/>
        <a:p>
          <a:r>
            <a:rPr lang="en-GB"/>
            <a:t>Reading the Bible</a:t>
          </a:r>
          <a:endParaRPr lang="en-US"/>
        </a:p>
      </dgm:t>
    </dgm:pt>
    <dgm:pt modelId="{6A306294-29F3-4BD3-95D7-4E35C53AF94F}" type="parTrans" cxnId="{4D7313F5-3089-4BE0-9C16-875FE2324E1E}">
      <dgm:prSet/>
      <dgm:spPr/>
      <dgm:t>
        <a:bodyPr/>
        <a:lstStyle/>
        <a:p>
          <a:endParaRPr lang="en-US"/>
        </a:p>
      </dgm:t>
    </dgm:pt>
    <dgm:pt modelId="{5BCFF0DD-EABE-46BE-85EE-F2ACA89E974D}" type="sibTrans" cxnId="{4D7313F5-3089-4BE0-9C16-875FE2324E1E}">
      <dgm:prSet/>
      <dgm:spPr/>
      <dgm:t>
        <a:bodyPr/>
        <a:lstStyle/>
        <a:p>
          <a:endParaRPr lang="en-US"/>
        </a:p>
      </dgm:t>
    </dgm:pt>
    <dgm:pt modelId="{1826053F-7C31-4D52-B597-DD649CFC4445}">
      <dgm:prSet/>
      <dgm:spPr/>
      <dgm:t>
        <a:bodyPr/>
        <a:lstStyle/>
        <a:p>
          <a:r>
            <a:rPr lang="en-GB"/>
            <a:t>Meeting together</a:t>
          </a:r>
          <a:endParaRPr lang="en-US"/>
        </a:p>
      </dgm:t>
    </dgm:pt>
    <dgm:pt modelId="{D04CC290-7EE2-4445-84A7-0F8A7F0A31CF}" type="parTrans" cxnId="{9A3D76C1-6126-4893-A8ED-70601C9F7ECC}">
      <dgm:prSet/>
      <dgm:spPr/>
      <dgm:t>
        <a:bodyPr/>
        <a:lstStyle/>
        <a:p>
          <a:endParaRPr lang="en-US"/>
        </a:p>
      </dgm:t>
    </dgm:pt>
    <dgm:pt modelId="{66139C2D-B409-463C-A8D7-47C473805D9B}" type="sibTrans" cxnId="{9A3D76C1-6126-4893-A8ED-70601C9F7ECC}">
      <dgm:prSet/>
      <dgm:spPr/>
      <dgm:t>
        <a:bodyPr/>
        <a:lstStyle/>
        <a:p>
          <a:endParaRPr lang="en-US"/>
        </a:p>
      </dgm:t>
    </dgm:pt>
    <dgm:pt modelId="{D0FC58C3-A4DD-4821-84BD-2665A2D901B9}">
      <dgm:prSet/>
      <dgm:spPr/>
      <dgm:t>
        <a:bodyPr/>
        <a:lstStyle/>
        <a:p>
          <a:r>
            <a:rPr lang="en-GB"/>
            <a:t>Worshipping</a:t>
          </a:r>
          <a:endParaRPr lang="en-US"/>
        </a:p>
      </dgm:t>
    </dgm:pt>
    <dgm:pt modelId="{33B7351B-E000-478C-BB12-50E58CFCBDD5}" type="parTrans" cxnId="{9CFBA990-CFE5-4650-AD48-27BB527BA25F}">
      <dgm:prSet/>
      <dgm:spPr/>
      <dgm:t>
        <a:bodyPr/>
        <a:lstStyle/>
        <a:p>
          <a:endParaRPr lang="en-US"/>
        </a:p>
      </dgm:t>
    </dgm:pt>
    <dgm:pt modelId="{D66328BE-1889-43CF-829A-6F2B2AC62CE8}" type="sibTrans" cxnId="{9CFBA990-CFE5-4650-AD48-27BB527BA25F}">
      <dgm:prSet/>
      <dgm:spPr/>
      <dgm:t>
        <a:bodyPr/>
        <a:lstStyle/>
        <a:p>
          <a:endParaRPr lang="en-US"/>
        </a:p>
      </dgm:t>
    </dgm:pt>
    <dgm:pt modelId="{BAC87CDE-BF86-4029-B3E9-3CF0E95D03FD}">
      <dgm:prSet/>
      <dgm:spPr/>
      <dgm:t>
        <a:bodyPr/>
        <a:lstStyle/>
        <a:p>
          <a:r>
            <a:rPr lang="en-GB"/>
            <a:t>Giving</a:t>
          </a:r>
          <a:endParaRPr lang="en-US"/>
        </a:p>
      </dgm:t>
    </dgm:pt>
    <dgm:pt modelId="{8DA58952-DBF2-4CEF-9DB7-9A4CD6EF2B9E}" type="parTrans" cxnId="{6F5C3382-DA83-4B5B-9998-D3FB3887A35A}">
      <dgm:prSet/>
      <dgm:spPr/>
      <dgm:t>
        <a:bodyPr/>
        <a:lstStyle/>
        <a:p>
          <a:endParaRPr lang="en-US"/>
        </a:p>
      </dgm:t>
    </dgm:pt>
    <dgm:pt modelId="{F6CDA6FE-7178-4F07-8E28-91C0F020FF51}" type="sibTrans" cxnId="{6F5C3382-DA83-4B5B-9998-D3FB3887A35A}">
      <dgm:prSet/>
      <dgm:spPr/>
      <dgm:t>
        <a:bodyPr/>
        <a:lstStyle/>
        <a:p>
          <a:endParaRPr lang="en-US"/>
        </a:p>
      </dgm:t>
    </dgm:pt>
    <dgm:pt modelId="{1B1C74ED-1044-438E-9978-3EBD2E7A2441}">
      <dgm:prSet/>
      <dgm:spPr/>
      <dgm:t>
        <a:bodyPr/>
        <a:lstStyle/>
        <a:p>
          <a:r>
            <a:rPr lang="en-GB" dirty="0"/>
            <a:t>Praying</a:t>
          </a:r>
          <a:endParaRPr lang="en-US" dirty="0"/>
        </a:p>
      </dgm:t>
    </dgm:pt>
    <dgm:pt modelId="{EAB65ACF-B174-42D2-9B84-6CF7A4BEA613}" type="parTrans" cxnId="{C3E8A542-E794-4781-B09E-98C0EEF3BA91}">
      <dgm:prSet/>
      <dgm:spPr/>
      <dgm:t>
        <a:bodyPr/>
        <a:lstStyle/>
        <a:p>
          <a:endParaRPr lang="en-US"/>
        </a:p>
      </dgm:t>
    </dgm:pt>
    <dgm:pt modelId="{2C94E832-F35D-4996-BFEA-254F21EC8ED7}" type="sibTrans" cxnId="{C3E8A542-E794-4781-B09E-98C0EEF3BA91}">
      <dgm:prSet/>
      <dgm:spPr/>
      <dgm:t>
        <a:bodyPr/>
        <a:lstStyle/>
        <a:p>
          <a:endParaRPr lang="en-US"/>
        </a:p>
      </dgm:t>
    </dgm:pt>
    <dgm:pt modelId="{422EFED4-D379-41BE-9943-8B601D1002BD}" type="pres">
      <dgm:prSet presAssocID="{5506626F-A550-4FEC-8812-18891BF60DBE}" presName="linear" presStyleCnt="0">
        <dgm:presLayoutVars>
          <dgm:animLvl val="lvl"/>
          <dgm:resizeHandles val="exact"/>
        </dgm:presLayoutVars>
      </dgm:prSet>
      <dgm:spPr/>
    </dgm:pt>
    <dgm:pt modelId="{3A8C07F2-C730-4B68-A5CB-934EF4E25747}" type="pres">
      <dgm:prSet presAssocID="{59C86B5D-CA5F-4D2A-992D-376D84571B55}" presName="parentText" presStyleLbl="node1" presStyleIdx="0" presStyleCnt="5">
        <dgm:presLayoutVars>
          <dgm:chMax val="0"/>
          <dgm:bulletEnabled val="1"/>
        </dgm:presLayoutVars>
      </dgm:prSet>
      <dgm:spPr/>
    </dgm:pt>
    <dgm:pt modelId="{5A1F617F-32D1-49B9-BB89-8B31CAAE57AA}" type="pres">
      <dgm:prSet presAssocID="{5BCFF0DD-EABE-46BE-85EE-F2ACA89E974D}" presName="spacer" presStyleCnt="0"/>
      <dgm:spPr/>
    </dgm:pt>
    <dgm:pt modelId="{F13C4728-D9FC-4B8A-BCAD-460EDE51161D}" type="pres">
      <dgm:prSet presAssocID="{1826053F-7C31-4D52-B597-DD649CFC4445}" presName="parentText" presStyleLbl="node1" presStyleIdx="1" presStyleCnt="5">
        <dgm:presLayoutVars>
          <dgm:chMax val="0"/>
          <dgm:bulletEnabled val="1"/>
        </dgm:presLayoutVars>
      </dgm:prSet>
      <dgm:spPr/>
    </dgm:pt>
    <dgm:pt modelId="{A8FD70A9-A2D5-47FC-AE68-E786C2CBF1B6}" type="pres">
      <dgm:prSet presAssocID="{66139C2D-B409-463C-A8D7-47C473805D9B}" presName="spacer" presStyleCnt="0"/>
      <dgm:spPr/>
    </dgm:pt>
    <dgm:pt modelId="{42DB10C9-6DAD-45B7-A449-B8016273BD8E}" type="pres">
      <dgm:prSet presAssocID="{D0FC58C3-A4DD-4821-84BD-2665A2D901B9}" presName="parentText" presStyleLbl="node1" presStyleIdx="2" presStyleCnt="5">
        <dgm:presLayoutVars>
          <dgm:chMax val="0"/>
          <dgm:bulletEnabled val="1"/>
        </dgm:presLayoutVars>
      </dgm:prSet>
      <dgm:spPr/>
    </dgm:pt>
    <dgm:pt modelId="{47D04316-81C8-42BA-A12B-69E773E0E7BA}" type="pres">
      <dgm:prSet presAssocID="{D66328BE-1889-43CF-829A-6F2B2AC62CE8}" presName="spacer" presStyleCnt="0"/>
      <dgm:spPr/>
    </dgm:pt>
    <dgm:pt modelId="{73EFF3F3-91ED-4DD0-888D-D3DE2D354647}" type="pres">
      <dgm:prSet presAssocID="{BAC87CDE-BF86-4029-B3E9-3CF0E95D03FD}" presName="parentText" presStyleLbl="node1" presStyleIdx="3" presStyleCnt="5">
        <dgm:presLayoutVars>
          <dgm:chMax val="0"/>
          <dgm:bulletEnabled val="1"/>
        </dgm:presLayoutVars>
      </dgm:prSet>
      <dgm:spPr/>
    </dgm:pt>
    <dgm:pt modelId="{0DA1C682-2E0F-426A-8795-6E57E6994969}" type="pres">
      <dgm:prSet presAssocID="{F6CDA6FE-7178-4F07-8E28-91C0F020FF51}" presName="spacer" presStyleCnt="0"/>
      <dgm:spPr/>
    </dgm:pt>
    <dgm:pt modelId="{20788AC5-A6AC-4031-BCA6-AC43F241B0E5}" type="pres">
      <dgm:prSet presAssocID="{1B1C74ED-1044-438E-9978-3EBD2E7A2441}" presName="parentText" presStyleLbl="node1" presStyleIdx="4" presStyleCnt="5">
        <dgm:presLayoutVars>
          <dgm:chMax val="0"/>
          <dgm:bulletEnabled val="1"/>
        </dgm:presLayoutVars>
      </dgm:prSet>
      <dgm:spPr/>
    </dgm:pt>
  </dgm:ptLst>
  <dgm:cxnLst>
    <dgm:cxn modelId="{EE558619-9BCC-423D-A8A7-681DCAF69FB5}" type="presOf" srcId="{59C86B5D-CA5F-4D2A-992D-376D84571B55}" destId="{3A8C07F2-C730-4B68-A5CB-934EF4E25747}" srcOrd="0" destOrd="0" presId="urn:microsoft.com/office/officeart/2005/8/layout/vList2"/>
    <dgm:cxn modelId="{91719631-33F3-48D2-A59B-FAA449689A0D}" type="presOf" srcId="{D0FC58C3-A4DD-4821-84BD-2665A2D901B9}" destId="{42DB10C9-6DAD-45B7-A449-B8016273BD8E}" srcOrd="0" destOrd="0" presId="urn:microsoft.com/office/officeart/2005/8/layout/vList2"/>
    <dgm:cxn modelId="{4CF78A32-5A5E-403E-B567-0FB0F492DC7F}" type="presOf" srcId="{5506626F-A550-4FEC-8812-18891BF60DBE}" destId="{422EFED4-D379-41BE-9943-8B601D1002BD}" srcOrd="0" destOrd="0" presId="urn:microsoft.com/office/officeart/2005/8/layout/vList2"/>
    <dgm:cxn modelId="{C3E8A542-E794-4781-B09E-98C0EEF3BA91}" srcId="{5506626F-A550-4FEC-8812-18891BF60DBE}" destId="{1B1C74ED-1044-438E-9978-3EBD2E7A2441}" srcOrd="4" destOrd="0" parTransId="{EAB65ACF-B174-42D2-9B84-6CF7A4BEA613}" sibTransId="{2C94E832-F35D-4996-BFEA-254F21EC8ED7}"/>
    <dgm:cxn modelId="{4D95F26E-0631-4CFC-8B77-B2B830F7FDBE}" type="presOf" srcId="{1826053F-7C31-4D52-B597-DD649CFC4445}" destId="{F13C4728-D9FC-4B8A-BCAD-460EDE51161D}" srcOrd="0" destOrd="0" presId="urn:microsoft.com/office/officeart/2005/8/layout/vList2"/>
    <dgm:cxn modelId="{6F5C3382-DA83-4B5B-9998-D3FB3887A35A}" srcId="{5506626F-A550-4FEC-8812-18891BF60DBE}" destId="{BAC87CDE-BF86-4029-B3E9-3CF0E95D03FD}" srcOrd="3" destOrd="0" parTransId="{8DA58952-DBF2-4CEF-9DB7-9A4CD6EF2B9E}" sibTransId="{F6CDA6FE-7178-4F07-8E28-91C0F020FF51}"/>
    <dgm:cxn modelId="{9CFBA990-CFE5-4650-AD48-27BB527BA25F}" srcId="{5506626F-A550-4FEC-8812-18891BF60DBE}" destId="{D0FC58C3-A4DD-4821-84BD-2665A2D901B9}" srcOrd="2" destOrd="0" parTransId="{33B7351B-E000-478C-BB12-50E58CFCBDD5}" sibTransId="{D66328BE-1889-43CF-829A-6F2B2AC62CE8}"/>
    <dgm:cxn modelId="{E561C7A9-642F-45FC-BD23-7609024E4571}" type="presOf" srcId="{BAC87CDE-BF86-4029-B3E9-3CF0E95D03FD}" destId="{73EFF3F3-91ED-4DD0-888D-D3DE2D354647}" srcOrd="0" destOrd="0" presId="urn:microsoft.com/office/officeart/2005/8/layout/vList2"/>
    <dgm:cxn modelId="{AB4EE8BD-BF10-4CAF-9DD5-99773D27305C}" type="presOf" srcId="{1B1C74ED-1044-438E-9978-3EBD2E7A2441}" destId="{20788AC5-A6AC-4031-BCA6-AC43F241B0E5}" srcOrd="0" destOrd="0" presId="urn:microsoft.com/office/officeart/2005/8/layout/vList2"/>
    <dgm:cxn modelId="{9A3D76C1-6126-4893-A8ED-70601C9F7ECC}" srcId="{5506626F-A550-4FEC-8812-18891BF60DBE}" destId="{1826053F-7C31-4D52-B597-DD649CFC4445}" srcOrd="1" destOrd="0" parTransId="{D04CC290-7EE2-4445-84A7-0F8A7F0A31CF}" sibTransId="{66139C2D-B409-463C-A8D7-47C473805D9B}"/>
    <dgm:cxn modelId="{4D7313F5-3089-4BE0-9C16-875FE2324E1E}" srcId="{5506626F-A550-4FEC-8812-18891BF60DBE}" destId="{59C86B5D-CA5F-4D2A-992D-376D84571B55}" srcOrd="0" destOrd="0" parTransId="{6A306294-29F3-4BD3-95D7-4E35C53AF94F}" sibTransId="{5BCFF0DD-EABE-46BE-85EE-F2ACA89E974D}"/>
    <dgm:cxn modelId="{17D0F137-6383-4B7D-B623-2559E8B3BD5C}" type="presParOf" srcId="{422EFED4-D379-41BE-9943-8B601D1002BD}" destId="{3A8C07F2-C730-4B68-A5CB-934EF4E25747}" srcOrd="0" destOrd="0" presId="urn:microsoft.com/office/officeart/2005/8/layout/vList2"/>
    <dgm:cxn modelId="{0DAAFA22-C17D-49FA-9C53-2DC1BBEBF8C2}" type="presParOf" srcId="{422EFED4-D379-41BE-9943-8B601D1002BD}" destId="{5A1F617F-32D1-49B9-BB89-8B31CAAE57AA}" srcOrd="1" destOrd="0" presId="urn:microsoft.com/office/officeart/2005/8/layout/vList2"/>
    <dgm:cxn modelId="{0564E480-40CF-4492-935A-AFF14B0DE21E}" type="presParOf" srcId="{422EFED4-D379-41BE-9943-8B601D1002BD}" destId="{F13C4728-D9FC-4B8A-BCAD-460EDE51161D}" srcOrd="2" destOrd="0" presId="urn:microsoft.com/office/officeart/2005/8/layout/vList2"/>
    <dgm:cxn modelId="{88893C26-4343-482C-BBED-05DB5C67B45B}" type="presParOf" srcId="{422EFED4-D379-41BE-9943-8B601D1002BD}" destId="{A8FD70A9-A2D5-47FC-AE68-E786C2CBF1B6}" srcOrd="3" destOrd="0" presId="urn:microsoft.com/office/officeart/2005/8/layout/vList2"/>
    <dgm:cxn modelId="{3483D911-A30F-45A6-B278-8247FAC46068}" type="presParOf" srcId="{422EFED4-D379-41BE-9943-8B601D1002BD}" destId="{42DB10C9-6DAD-45B7-A449-B8016273BD8E}" srcOrd="4" destOrd="0" presId="urn:microsoft.com/office/officeart/2005/8/layout/vList2"/>
    <dgm:cxn modelId="{19725C70-ADE3-4DEA-87BE-4CB0A4D9510E}" type="presParOf" srcId="{422EFED4-D379-41BE-9943-8B601D1002BD}" destId="{47D04316-81C8-42BA-A12B-69E773E0E7BA}" srcOrd="5" destOrd="0" presId="urn:microsoft.com/office/officeart/2005/8/layout/vList2"/>
    <dgm:cxn modelId="{94F56985-5A36-42CC-BC0C-D7AAE0C6BF2F}" type="presParOf" srcId="{422EFED4-D379-41BE-9943-8B601D1002BD}" destId="{73EFF3F3-91ED-4DD0-888D-D3DE2D354647}" srcOrd="6" destOrd="0" presId="urn:microsoft.com/office/officeart/2005/8/layout/vList2"/>
    <dgm:cxn modelId="{A93C7E27-44E8-4703-B0B0-5F85E7EB868E}" type="presParOf" srcId="{422EFED4-D379-41BE-9943-8B601D1002BD}" destId="{0DA1C682-2E0F-426A-8795-6E57E6994969}" srcOrd="7" destOrd="0" presId="urn:microsoft.com/office/officeart/2005/8/layout/vList2"/>
    <dgm:cxn modelId="{49364643-47A0-48AA-A39E-E871ED5A0C82}" type="presParOf" srcId="{422EFED4-D379-41BE-9943-8B601D1002BD}" destId="{20788AC5-A6AC-4031-BCA6-AC43F241B0E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ECE06-A6FB-48B5-B43F-51C97779E326}">
      <dsp:nvSpPr>
        <dsp:cNvPr id="0" name=""/>
        <dsp:cNvSpPr/>
      </dsp:nvSpPr>
      <dsp:spPr>
        <a:xfrm>
          <a:off x="0" y="2331"/>
          <a:ext cx="6364224" cy="10073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Murder</a:t>
          </a:r>
          <a:endParaRPr lang="en-US" sz="4100" kern="1200"/>
        </a:p>
      </dsp:txBody>
      <dsp:txXfrm>
        <a:off x="49176" y="51507"/>
        <a:ext cx="6265872" cy="909018"/>
      </dsp:txXfrm>
    </dsp:sp>
    <dsp:sp modelId="{ED708B57-10B0-4167-82CB-82BD4F0C2112}">
      <dsp:nvSpPr>
        <dsp:cNvPr id="0" name=""/>
        <dsp:cNvSpPr/>
      </dsp:nvSpPr>
      <dsp:spPr>
        <a:xfrm>
          <a:off x="0" y="1127781"/>
          <a:ext cx="6364224" cy="1007370"/>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Theft</a:t>
          </a:r>
          <a:endParaRPr lang="en-US" sz="4100" kern="1200"/>
        </a:p>
      </dsp:txBody>
      <dsp:txXfrm>
        <a:off x="49176" y="1176957"/>
        <a:ext cx="6265872" cy="909018"/>
      </dsp:txXfrm>
    </dsp:sp>
    <dsp:sp modelId="{9F6884DF-7C30-4512-81CD-DAE4F4A15BF3}">
      <dsp:nvSpPr>
        <dsp:cNvPr id="0" name=""/>
        <dsp:cNvSpPr/>
      </dsp:nvSpPr>
      <dsp:spPr>
        <a:xfrm>
          <a:off x="0" y="2253231"/>
          <a:ext cx="6364224" cy="100737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Adultery</a:t>
          </a:r>
          <a:endParaRPr lang="en-US" sz="4100" kern="1200"/>
        </a:p>
      </dsp:txBody>
      <dsp:txXfrm>
        <a:off x="49176" y="2302407"/>
        <a:ext cx="6265872" cy="909018"/>
      </dsp:txXfrm>
    </dsp:sp>
    <dsp:sp modelId="{3427ECC4-ABA6-4E24-8E98-5B6ECA6263B4}">
      <dsp:nvSpPr>
        <dsp:cNvPr id="0" name=""/>
        <dsp:cNvSpPr/>
      </dsp:nvSpPr>
      <dsp:spPr>
        <a:xfrm>
          <a:off x="0" y="3378681"/>
          <a:ext cx="6364224" cy="1007370"/>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Lying</a:t>
          </a:r>
        </a:p>
      </dsp:txBody>
      <dsp:txXfrm>
        <a:off x="49176" y="3427857"/>
        <a:ext cx="6265872" cy="909018"/>
      </dsp:txXfrm>
    </dsp:sp>
    <dsp:sp modelId="{BDE2201E-EDC9-4BCE-B725-6BA9CB098047}">
      <dsp:nvSpPr>
        <dsp:cNvPr id="0" name=""/>
        <dsp:cNvSpPr/>
      </dsp:nvSpPr>
      <dsp:spPr>
        <a:xfrm>
          <a:off x="0" y="4504131"/>
          <a:ext cx="6364224" cy="100737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Blasphemy</a:t>
          </a:r>
          <a:endParaRPr lang="en-US" sz="4100" kern="1200"/>
        </a:p>
      </dsp:txBody>
      <dsp:txXfrm>
        <a:off x="49176" y="4553307"/>
        <a:ext cx="6265872" cy="909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3C19B-07FB-4E0D-915C-0C60A40A8ECB}">
      <dsp:nvSpPr>
        <dsp:cNvPr id="0" name=""/>
        <dsp:cNvSpPr/>
      </dsp:nvSpPr>
      <dsp:spPr>
        <a:xfrm>
          <a:off x="0" y="203885"/>
          <a:ext cx="6364224" cy="9336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Going to the cinema</a:t>
          </a:r>
          <a:endParaRPr lang="en-US" sz="3800" kern="1200"/>
        </a:p>
      </dsp:txBody>
      <dsp:txXfrm>
        <a:off x="45578" y="249463"/>
        <a:ext cx="6273068" cy="842504"/>
      </dsp:txXfrm>
    </dsp:sp>
    <dsp:sp modelId="{8B28ED7E-1D62-4580-A0CA-24CD3B3E6835}">
      <dsp:nvSpPr>
        <dsp:cNvPr id="0" name=""/>
        <dsp:cNvSpPr/>
      </dsp:nvSpPr>
      <dsp:spPr>
        <a:xfrm>
          <a:off x="0" y="1246985"/>
          <a:ext cx="6364224" cy="933660"/>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Using makeup</a:t>
          </a:r>
          <a:endParaRPr lang="en-US" sz="3800" kern="1200"/>
        </a:p>
      </dsp:txBody>
      <dsp:txXfrm>
        <a:off x="45578" y="1292563"/>
        <a:ext cx="6273068" cy="842504"/>
      </dsp:txXfrm>
    </dsp:sp>
    <dsp:sp modelId="{E82EC526-2AB0-472A-9066-91941AACCD06}">
      <dsp:nvSpPr>
        <dsp:cNvPr id="0" name=""/>
        <dsp:cNvSpPr/>
      </dsp:nvSpPr>
      <dsp:spPr>
        <a:xfrm>
          <a:off x="0" y="2290086"/>
          <a:ext cx="6364224" cy="93366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Going to pubs</a:t>
          </a:r>
          <a:endParaRPr lang="en-US" sz="3800" kern="1200"/>
        </a:p>
      </dsp:txBody>
      <dsp:txXfrm>
        <a:off x="45578" y="2335664"/>
        <a:ext cx="6273068" cy="842504"/>
      </dsp:txXfrm>
    </dsp:sp>
    <dsp:sp modelId="{FBE70D1C-217F-46A9-B723-79F5642D8B6F}">
      <dsp:nvSpPr>
        <dsp:cNvPr id="0" name=""/>
        <dsp:cNvSpPr/>
      </dsp:nvSpPr>
      <dsp:spPr>
        <a:xfrm>
          <a:off x="0" y="3333186"/>
          <a:ext cx="6364224" cy="933660"/>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Dancing</a:t>
          </a:r>
        </a:p>
      </dsp:txBody>
      <dsp:txXfrm>
        <a:off x="45578" y="3378764"/>
        <a:ext cx="6273068" cy="842504"/>
      </dsp:txXfrm>
    </dsp:sp>
    <dsp:sp modelId="{82DF4BA9-6C35-4542-BF0D-A6F9522DBBB9}">
      <dsp:nvSpPr>
        <dsp:cNvPr id="0" name=""/>
        <dsp:cNvSpPr/>
      </dsp:nvSpPr>
      <dsp:spPr>
        <a:xfrm>
          <a:off x="0" y="4376286"/>
          <a:ext cx="6364224" cy="9336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Playing football on a Sunday</a:t>
          </a:r>
          <a:endParaRPr lang="en-US" sz="3800" kern="1200"/>
        </a:p>
      </dsp:txBody>
      <dsp:txXfrm>
        <a:off x="45578" y="4421864"/>
        <a:ext cx="6273068" cy="842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69657-1F62-43D8-A927-CE061069679C}">
      <dsp:nvSpPr>
        <dsp:cNvPr id="0" name=""/>
        <dsp:cNvSpPr/>
      </dsp:nvSpPr>
      <dsp:spPr>
        <a:xfrm>
          <a:off x="0" y="69515"/>
          <a:ext cx="6364224" cy="9828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Sex before marriage</a:t>
          </a:r>
          <a:endParaRPr lang="en-US" sz="4000" kern="1200"/>
        </a:p>
      </dsp:txBody>
      <dsp:txXfrm>
        <a:off x="47976" y="117491"/>
        <a:ext cx="6268272" cy="886848"/>
      </dsp:txXfrm>
    </dsp:sp>
    <dsp:sp modelId="{372BB8AF-EA5F-4501-A2BE-FDA33DA372A3}">
      <dsp:nvSpPr>
        <dsp:cNvPr id="0" name=""/>
        <dsp:cNvSpPr/>
      </dsp:nvSpPr>
      <dsp:spPr>
        <a:xfrm>
          <a:off x="0" y="1167515"/>
          <a:ext cx="6364224" cy="982800"/>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Gossiping</a:t>
          </a:r>
          <a:endParaRPr lang="en-US" sz="4000" kern="1200"/>
        </a:p>
      </dsp:txBody>
      <dsp:txXfrm>
        <a:off x="47976" y="1215491"/>
        <a:ext cx="6268272" cy="886848"/>
      </dsp:txXfrm>
    </dsp:sp>
    <dsp:sp modelId="{B42E4501-8F20-4B44-B24F-429C6AB8D842}">
      <dsp:nvSpPr>
        <dsp:cNvPr id="0" name=""/>
        <dsp:cNvSpPr/>
      </dsp:nvSpPr>
      <dsp:spPr>
        <a:xfrm>
          <a:off x="0" y="2265516"/>
          <a:ext cx="6364224" cy="98280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Swearing</a:t>
          </a:r>
        </a:p>
      </dsp:txBody>
      <dsp:txXfrm>
        <a:off x="47976" y="2313492"/>
        <a:ext cx="6268272" cy="886848"/>
      </dsp:txXfrm>
    </dsp:sp>
    <dsp:sp modelId="{2C85C0FB-7DC3-4042-871A-E6EDDEB17158}">
      <dsp:nvSpPr>
        <dsp:cNvPr id="0" name=""/>
        <dsp:cNvSpPr/>
      </dsp:nvSpPr>
      <dsp:spPr>
        <a:xfrm>
          <a:off x="0" y="3363516"/>
          <a:ext cx="6364224" cy="982800"/>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Excessive eating &amp; drinking</a:t>
          </a:r>
        </a:p>
      </dsp:txBody>
      <dsp:txXfrm>
        <a:off x="47976" y="3411492"/>
        <a:ext cx="6268272" cy="886848"/>
      </dsp:txXfrm>
    </dsp:sp>
    <dsp:sp modelId="{B46228A1-02FB-4386-9B46-7A1CAF7B2AF8}">
      <dsp:nvSpPr>
        <dsp:cNvPr id="0" name=""/>
        <dsp:cNvSpPr/>
      </dsp:nvSpPr>
      <dsp:spPr>
        <a:xfrm>
          <a:off x="0" y="4461516"/>
          <a:ext cx="6364224" cy="98280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Selfish ambition</a:t>
          </a:r>
        </a:p>
      </dsp:txBody>
      <dsp:txXfrm>
        <a:off x="47976" y="4509492"/>
        <a:ext cx="6268272" cy="8868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C07F2-C730-4B68-A5CB-934EF4E25747}">
      <dsp:nvSpPr>
        <dsp:cNvPr id="0" name=""/>
        <dsp:cNvSpPr/>
      </dsp:nvSpPr>
      <dsp:spPr>
        <a:xfrm>
          <a:off x="0" y="2331"/>
          <a:ext cx="6364224" cy="10073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Reading the Bible</a:t>
          </a:r>
          <a:endParaRPr lang="en-US" sz="4100" kern="1200"/>
        </a:p>
      </dsp:txBody>
      <dsp:txXfrm>
        <a:off x="49176" y="51507"/>
        <a:ext cx="6265872" cy="909018"/>
      </dsp:txXfrm>
    </dsp:sp>
    <dsp:sp modelId="{F13C4728-D9FC-4B8A-BCAD-460EDE51161D}">
      <dsp:nvSpPr>
        <dsp:cNvPr id="0" name=""/>
        <dsp:cNvSpPr/>
      </dsp:nvSpPr>
      <dsp:spPr>
        <a:xfrm>
          <a:off x="0" y="1127781"/>
          <a:ext cx="6364224" cy="1007370"/>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Meeting together</a:t>
          </a:r>
          <a:endParaRPr lang="en-US" sz="4100" kern="1200"/>
        </a:p>
      </dsp:txBody>
      <dsp:txXfrm>
        <a:off x="49176" y="1176957"/>
        <a:ext cx="6265872" cy="909018"/>
      </dsp:txXfrm>
    </dsp:sp>
    <dsp:sp modelId="{42DB10C9-6DAD-45B7-A449-B8016273BD8E}">
      <dsp:nvSpPr>
        <dsp:cNvPr id="0" name=""/>
        <dsp:cNvSpPr/>
      </dsp:nvSpPr>
      <dsp:spPr>
        <a:xfrm>
          <a:off x="0" y="2253231"/>
          <a:ext cx="6364224" cy="100737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Worshipping</a:t>
          </a:r>
          <a:endParaRPr lang="en-US" sz="4100" kern="1200"/>
        </a:p>
      </dsp:txBody>
      <dsp:txXfrm>
        <a:off x="49176" y="2302407"/>
        <a:ext cx="6265872" cy="909018"/>
      </dsp:txXfrm>
    </dsp:sp>
    <dsp:sp modelId="{73EFF3F3-91ED-4DD0-888D-D3DE2D354647}">
      <dsp:nvSpPr>
        <dsp:cNvPr id="0" name=""/>
        <dsp:cNvSpPr/>
      </dsp:nvSpPr>
      <dsp:spPr>
        <a:xfrm>
          <a:off x="0" y="3378681"/>
          <a:ext cx="6364224" cy="1007370"/>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Giving</a:t>
          </a:r>
          <a:endParaRPr lang="en-US" sz="4100" kern="1200"/>
        </a:p>
      </dsp:txBody>
      <dsp:txXfrm>
        <a:off x="49176" y="3427857"/>
        <a:ext cx="6265872" cy="909018"/>
      </dsp:txXfrm>
    </dsp:sp>
    <dsp:sp modelId="{20788AC5-A6AC-4031-BCA6-AC43F241B0E5}">
      <dsp:nvSpPr>
        <dsp:cNvPr id="0" name=""/>
        <dsp:cNvSpPr/>
      </dsp:nvSpPr>
      <dsp:spPr>
        <a:xfrm>
          <a:off x="0" y="4504131"/>
          <a:ext cx="6364224" cy="100737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Praying</a:t>
          </a:r>
          <a:endParaRPr lang="en-US" sz="4100" kern="1200" dirty="0"/>
        </a:p>
      </dsp:txBody>
      <dsp:txXfrm>
        <a:off x="49176" y="4553307"/>
        <a:ext cx="6265872" cy="909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C07F2-C730-4B68-A5CB-934EF4E25747}">
      <dsp:nvSpPr>
        <dsp:cNvPr id="0" name=""/>
        <dsp:cNvSpPr/>
      </dsp:nvSpPr>
      <dsp:spPr>
        <a:xfrm>
          <a:off x="0" y="2331"/>
          <a:ext cx="6364224" cy="10073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Reading the Bible</a:t>
          </a:r>
          <a:endParaRPr lang="en-US" sz="4100" kern="1200"/>
        </a:p>
      </dsp:txBody>
      <dsp:txXfrm>
        <a:off x="49176" y="51507"/>
        <a:ext cx="6265872" cy="909018"/>
      </dsp:txXfrm>
    </dsp:sp>
    <dsp:sp modelId="{F13C4728-D9FC-4B8A-BCAD-460EDE51161D}">
      <dsp:nvSpPr>
        <dsp:cNvPr id="0" name=""/>
        <dsp:cNvSpPr/>
      </dsp:nvSpPr>
      <dsp:spPr>
        <a:xfrm>
          <a:off x="0" y="1127781"/>
          <a:ext cx="6364224" cy="1007370"/>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Meeting together</a:t>
          </a:r>
          <a:endParaRPr lang="en-US" sz="4100" kern="1200"/>
        </a:p>
      </dsp:txBody>
      <dsp:txXfrm>
        <a:off x="49176" y="1176957"/>
        <a:ext cx="6265872" cy="909018"/>
      </dsp:txXfrm>
    </dsp:sp>
    <dsp:sp modelId="{42DB10C9-6DAD-45B7-A449-B8016273BD8E}">
      <dsp:nvSpPr>
        <dsp:cNvPr id="0" name=""/>
        <dsp:cNvSpPr/>
      </dsp:nvSpPr>
      <dsp:spPr>
        <a:xfrm>
          <a:off x="0" y="2253231"/>
          <a:ext cx="6364224" cy="100737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Worshipping</a:t>
          </a:r>
          <a:endParaRPr lang="en-US" sz="4100" kern="1200"/>
        </a:p>
      </dsp:txBody>
      <dsp:txXfrm>
        <a:off x="49176" y="2302407"/>
        <a:ext cx="6265872" cy="909018"/>
      </dsp:txXfrm>
    </dsp:sp>
    <dsp:sp modelId="{73EFF3F3-91ED-4DD0-888D-D3DE2D354647}">
      <dsp:nvSpPr>
        <dsp:cNvPr id="0" name=""/>
        <dsp:cNvSpPr/>
      </dsp:nvSpPr>
      <dsp:spPr>
        <a:xfrm>
          <a:off x="0" y="3378681"/>
          <a:ext cx="6364224" cy="1007370"/>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Giving</a:t>
          </a:r>
          <a:endParaRPr lang="en-US" sz="4100" kern="1200"/>
        </a:p>
      </dsp:txBody>
      <dsp:txXfrm>
        <a:off x="49176" y="3427857"/>
        <a:ext cx="6265872" cy="909018"/>
      </dsp:txXfrm>
    </dsp:sp>
    <dsp:sp modelId="{20788AC5-A6AC-4031-BCA6-AC43F241B0E5}">
      <dsp:nvSpPr>
        <dsp:cNvPr id="0" name=""/>
        <dsp:cNvSpPr/>
      </dsp:nvSpPr>
      <dsp:spPr>
        <a:xfrm>
          <a:off x="0" y="4504131"/>
          <a:ext cx="6364224" cy="100737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Praying</a:t>
          </a:r>
          <a:endParaRPr lang="en-US" sz="4100" kern="1200" dirty="0"/>
        </a:p>
      </dsp:txBody>
      <dsp:txXfrm>
        <a:off x="49176" y="4553307"/>
        <a:ext cx="6265872" cy="9090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65B3-E22C-C17A-51EA-81EFBDF1F9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135D05-95F0-29DF-46CE-383D1CBEB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6AD721-6546-F76A-D842-62A3EBF2301A}"/>
              </a:ext>
            </a:extLst>
          </p:cNvPr>
          <p:cNvSpPr>
            <a:spLocks noGrp="1"/>
          </p:cNvSpPr>
          <p:nvPr>
            <p:ph type="dt" sz="half" idx="10"/>
          </p:nvPr>
        </p:nvSpPr>
        <p:spPr/>
        <p:txBody>
          <a:bodyPr/>
          <a:lstStyle/>
          <a:p>
            <a:fld id="{16659A69-3A35-453F-A68D-B7C10EC46E90}" type="datetimeFigureOut">
              <a:rPr lang="en-GB" smtClean="0"/>
              <a:t>19/03/2024</a:t>
            </a:fld>
            <a:endParaRPr lang="en-GB"/>
          </a:p>
        </p:txBody>
      </p:sp>
      <p:sp>
        <p:nvSpPr>
          <p:cNvPr id="5" name="Footer Placeholder 4">
            <a:extLst>
              <a:ext uri="{FF2B5EF4-FFF2-40B4-BE49-F238E27FC236}">
                <a16:creationId xmlns:a16="http://schemas.microsoft.com/office/drawing/2014/main" id="{A96D6AF9-EE17-8F44-B8B1-EB87D4C39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AEB160-0AD1-9008-E484-8AC3AAB656BD}"/>
              </a:ext>
            </a:extLst>
          </p:cNvPr>
          <p:cNvSpPr>
            <a:spLocks noGrp="1"/>
          </p:cNvSpPr>
          <p:nvPr>
            <p:ph type="sldNum" sz="quarter" idx="12"/>
          </p:nvPr>
        </p:nvSpPr>
        <p:spPr/>
        <p:txBody>
          <a:bodyPr/>
          <a:lstStyle/>
          <a:p>
            <a:fld id="{E0993939-574C-4E07-A2B9-D3BCF99079CB}" type="slidenum">
              <a:rPr lang="en-GB" smtClean="0"/>
              <a:t>‹#›</a:t>
            </a:fld>
            <a:endParaRPr lang="en-GB"/>
          </a:p>
        </p:txBody>
      </p:sp>
    </p:spTree>
    <p:extLst>
      <p:ext uri="{BB962C8B-B14F-4D97-AF65-F5344CB8AC3E}">
        <p14:creationId xmlns:p14="http://schemas.microsoft.com/office/powerpoint/2010/main" val="191883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5D61-4466-5697-C77D-C04142EE0C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54C41F-68C6-E855-F808-23855E3855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A7A70E-37CA-3761-95DB-F354B1AE7AC7}"/>
              </a:ext>
            </a:extLst>
          </p:cNvPr>
          <p:cNvSpPr>
            <a:spLocks noGrp="1"/>
          </p:cNvSpPr>
          <p:nvPr>
            <p:ph type="dt" sz="half" idx="10"/>
          </p:nvPr>
        </p:nvSpPr>
        <p:spPr/>
        <p:txBody>
          <a:bodyPr/>
          <a:lstStyle/>
          <a:p>
            <a:fld id="{16659A69-3A35-453F-A68D-B7C10EC46E90}" type="datetimeFigureOut">
              <a:rPr lang="en-GB" smtClean="0"/>
              <a:t>19/03/2024</a:t>
            </a:fld>
            <a:endParaRPr lang="en-GB"/>
          </a:p>
        </p:txBody>
      </p:sp>
      <p:sp>
        <p:nvSpPr>
          <p:cNvPr id="5" name="Footer Placeholder 4">
            <a:extLst>
              <a:ext uri="{FF2B5EF4-FFF2-40B4-BE49-F238E27FC236}">
                <a16:creationId xmlns:a16="http://schemas.microsoft.com/office/drawing/2014/main" id="{9A09238D-F898-EC50-AC4A-9BF6BFEAE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6C234B-EEB2-76A5-64F9-D3EE54D2A352}"/>
              </a:ext>
            </a:extLst>
          </p:cNvPr>
          <p:cNvSpPr>
            <a:spLocks noGrp="1"/>
          </p:cNvSpPr>
          <p:nvPr>
            <p:ph type="sldNum" sz="quarter" idx="12"/>
          </p:nvPr>
        </p:nvSpPr>
        <p:spPr/>
        <p:txBody>
          <a:bodyPr/>
          <a:lstStyle/>
          <a:p>
            <a:fld id="{E0993939-574C-4E07-A2B9-D3BCF99079CB}" type="slidenum">
              <a:rPr lang="en-GB" smtClean="0"/>
              <a:t>‹#›</a:t>
            </a:fld>
            <a:endParaRPr lang="en-GB"/>
          </a:p>
        </p:txBody>
      </p:sp>
    </p:spTree>
    <p:extLst>
      <p:ext uri="{BB962C8B-B14F-4D97-AF65-F5344CB8AC3E}">
        <p14:creationId xmlns:p14="http://schemas.microsoft.com/office/powerpoint/2010/main" val="366534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19B462-EE2D-86B9-13F2-A404A2139F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4D0E03-1B03-F812-6F47-B606058EDB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CA40C0-33AE-0A68-0C2F-01EE06D27404}"/>
              </a:ext>
            </a:extLst>
          </p:cNvPr>
          <p:cNvSpPr>
            <a:spLocks noGrp="1"/>
          </p:cNvSpPr>
          <p:nvPr>
            <p:ph type="dt" sz="half" idx="10"/>
          </p:nvPr>
        </p:nvSpPr>
        <p:spPr/>
        <p:txBody>
          <a:bodyPr/>
          <a:lstStyle/>
          <a:p>
            <a:fld id="{16659A69-3A35-453F-A68D-B7C10EC46E90}" type="datetimeFigureOut">
              <a:rPr lang="en-GB" smtClean="0"/>
              <a:t>19/03/2024</a:t>
            </a:fld>
            <a:endParaRPr lang="en-GB"/>
          </a:p>
        </p:txBody>
      </p:sp>
      <p:sp>
        <p:nvSpPr>
          <p:cNvPr id="5" name="Footer Placeholder 4">
            <a:extLst>
              <a:ext uri="{FF2B5EF4-FFF2-40B4-BE49-F238E27FC236}">
                <a16:creationId xmlns:a16="http://schemas.microsoft.com/office/drawing/2014/main" id="{4618FEB1-DD99-4C1C-252D-F961FB7C16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5B1048-5C05-4D7F-4B2D-F1AB30BEBCA8}"/>
              </a:ext>
            </a:extLst>
          </p:cNvPr>
          <p:cNvSpPr>
            <a:spLocks noGrp="1"/>
          </p:cNvSpPr>
          <p:nvPr>
            <p:ph type="sldNum" sz="quarter" idx="12"/>
          </p:nvPr>
        </p:nvSpPr>
        <p:spPr/>
        <p:txBody>
          <a:bodyPr/>
          <a:lstStyle/>
          <a:p>
            <a:fld id="{E0993939-574C-4E07-A2B9-D3BCF99079CB}" type="slidenum">
              <a:rPr lang="en-GB" smtClean="0"/>
              <a:t>‹#›</a:t>
            </a:fld>
            <a:endParaRPr lang="en-GB"/>
          </a:p>
        </p:txBody>
      </p:sp>
    </p:spTree>
    <p:extLst>
      <p:ext uri="{BB962C8B-B14F-4D97-AF65-F5344CB8AC3E}">
        <p14:creationId xmlns:p14="http://schemas.microsoft.com/office/powerpoint/2010/main" val="189030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0589-9198-0773-8155-B4692A380E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B05DF3-184A-C04C-E50C-3AB01EEF04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6DE11A-F3BC-D147-535F-155AFFE70B59}"/>
              </a:ext>
            </a:extLst>
          </p:cNvPr>
          <p:cNvSpPr>
            <a:spLocks noGrp="1"/>
          </p:cNvSpPr>
          <p:nvPr>
            <p:ph type="dt" sz="half" idx="10"/>
          </p:nvPr>
        </p:nvSpPr>
        <p:spPr/>
        <p:txBody>
          <a:bodyPr/>
          <a:lstStyle/>
          <a:p>
            <a:fld id="{16659A69-3A35-453F-A68D-B7C10EC46E90}" type="datetimeFigureOut">
              <a:rPr lang="en-GB" smtClean="0"/>
              <a:t>19/03/2024</a:t>
            </a:fld>
            <a:endParaRPr lang="en-GB"/>
          </a:p>
        </p:txBody>
      </p:sp>
      <p:sp>
        <p:nvSpPr>
          <p:cNvPr id="5" name="Footer Placeholder 4">
            <a:extLst>
              <a:ext uri="{FF2B5EF4-FFF2-40B4-BE49-F238E27FC236}">
                <a16:creationId xmlns:a16="http://schemas.microsoft.com/office/drawing/2014/main" id="{82BB7EF4-1890-500F-57DB-5291643863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13385-F7C6-9482-24C9-3D37EDEB2CFE}"/>
              </a:ext>
            </a:extLst>
          </p:cNvPr>
          <p:cNvSpPr>
            <a:spLocks noGrp="1"/>
          </p:cNvSpPr>
          <p:nvPr>
            <p:ph type="sldNum" sz="quarter" idx="12"/>
          </p:nvPr>
        </p:nvSpPr>
        <p:spPr/>
        <p:txBody>
          <a:bodyPr/>
          <a:lstStyle/>
          <a:p>
            <a:fld id="{E0993939-574C-4E07-A2B9-D3BCF99079CB}" type="slidenum">
              <a:rPr lang="en-GB" smtClean="0"/>
              <a:t>‹#›</a:t>
            </a:fld>
            <a:endParaRPr lang="en-GB"/>
          </a:p>
        </p:txBody>
      </p:sp>
    </p:spTree>
    <p:extLst>
      <p:ext uri="{BB962C8B-B14F-4D97-AF65-F5344CB8AC3E}">
        <p14:creationId xmlns:p14="http://schemas.microsoft.com/office/powerpoint/2010/main" val="221295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7950-30C8-2360-57F4-FD8FFAC51E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53AA34-148C-49B8-8E2D-BFC685AC0F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A192DC-6EF8-B944-B656-E7B3F2362DB1}"/>
              </a:ext>
            </a:extLst>
          </p:cNvPr>
          <p:cNvSpPr>
            <a:spLocks noGrp="1"/>
          </p:cNvSpPr>
          <p:nvPr>
            <p:ph type="dt" sz="half" idx="10"/>
          </p:nvPr>
        </p:nvSpPr>
        <p:spPr/>
        <p:txBody>
          <a:bodyPr/>
          <a:lstStyle/>
          <a:p>
            <a:fld id="{16659A69-3A35-453F-A68D-B7C10EC46E90}" type="datetimeFigureOut">
              <a:rPr lang="en-GB" smtClean="0"/>
              <a:t>19/03/2024</a:t>
            </a:fld>
            <a:endParaRPr lang="en-GB"/>
          </a:p>
        </p:txBody>
      </p:sp>
      <p:sp>
        <p:nvSpPr>
          <p:cNvPr id="5" name="Footer Placeholder 4">
            <a:extLst>
              <a:ext uri="{FF2B5EF4-FFF2-40B4-BE49-F238E27FC236}">
                <a16:creationId xmlns:a16="http://schemas.microsoft.com/office/drawing/2014/main" id="{E5F50294-B33D-20F6-139D-9C0B717787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5655C-3D4D-5CA9-A4AC-E0D80E485DFD}"/>
              </a:ext>
            </a:extLst>
          </p:cNvPr>
          <p:cNvSpPr>
            <a:spLocks noGrp="1"/>
          </p:cNvSpPr>
          <p:nvPr>
            <p:ph type="sldNum" sz="quarter" idx="12"/>
          </p:nvPr>
        </p:nvSpPr>
        <p:spPr/>
        <p:txBody>
          <a:bodyPr/>
          <a:lstStyle/>
          <a:p>
            <a:fld id="{E0993939-574C-4E07-A2B9-D3BCF99079CB}" type="slidenum">
              <a:rPr lang="en-GB" smtClean="0"/>
              <a:t>‹#›</a:t>
            </a:fld>
            <a:endParaRPr lang="en-GB"/>
          </a:p>
        </p:txBody>
      </p:sp>
    </p:spTree>
    <p:extLst>
      <p:ext uri="{BB962C8B-B14F-4D97-AF65-F5344CB8AC3E}">
        <p14:creationId xmlns:p14="http://schemas.microsoft.com/office/powerpoint/2010/main" val="40420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6A3A-2C3E-496E-C499-6CFFB9DA7B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ADC8D7-90D2-F95D-0C74-C8F05E95F9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B08F9F-3B5F-AA97-7ABB-93E81FA2C1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B98593-B0E2-B942-C06F-A734BD24F7B3}"/>
              </a:ext>
            </a:extLst>
          </p:cNvPr>
          <p:cNvSpPr>
            <a:spLocks noGrp="1"/>
          </p:cNvSpPr>
          <p:nvPr>
            <p:ph type="dt" sz="half" idx="10"/>
          </p:nvPr>
        </p:nvSpPr>
        <p:spPr/>
        <p:txBody>
          <a:bodyPr/>
          <a:lstStyle/>
          <a:p>
            <a:fld id="{16659A69-3A35-453F-A68D-B7C10EC46E90}" type="datetimeFigureOut">
              <a:rPr lang="en-GB" smtClean="0"/>
              <a:t>19/03/2024</a:t>
            </a:fld>
            <a:endParaRPr lang="en-GB"/>
          </a:p>
        </p:txBody>
      </p:sp>
      <p:sp>
        <p:nvSpPr>
          <p:cNvPr id="6" name="Footer Placeholder 5">
            <a:extLst>
              <a:ext uri="{FF2B5EF4-FFF2-40B4-BE49-F238E27FC236}">
                <a16:creationId xmlns:a16="http://schemas.microsoft.com/office/drawing/2014/main" id="{B4F98CE4-EFC6-5519-83C6-445158874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8C45AB-5B6F-3967-C301-429C405C05F1}"/>
              </a:ext>
            </a:extLst>
          </p:cNvPr>
          <p:cNvSpPr>
            <a:spLocks noGrp="1"/>
          </p:cNvSpPr>
          <p:nvPr>
            <p:ph type="sldNum" sz="quarter" idx="12"/>
          </p:nvPr>
        </p:nvSpPr>
        <p:spPr/>
        <p:txBody>
          <a:bodyPr/>
          <a:lstStyle/>
          <a:p>
            <a:fld id="{E0993939-574C-4E07-A2B9-D3BCF99079CB}" type="slidenum">
              <a:rPr lang="en-GB" smtClean="0"/>
              <a:t>‹#›</a:t>
            </a:fld>
            <a:endParaRPr lang="en-GB"/>
          </a:p>
        </p:txBody>
      </p:sp>
    </p:spTree>
    <p:extLst>
      <p:ext uri="{BB962C8B-B14F-4D97-AF65-F5344CB8AC3E}">
        <p14:creationId xmlns:p14="http://schemas.microsoft.com/office/powerpoint/2010/main" val="157943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F37A-1CE6-43BC-4883-016E5A1187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CB6FAC-A78C-B920-948E-30CF2CAA31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977964-D41B-0AFC-E160-D758D05F3C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EEB0D8-82BA-CF99-1AFF-0AB0A4DFC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6C0DB-BABF-9F6E-802D-B3DA4F3155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590B05-BE70-A3E8-25C3-C9426924A1E8}"/>
              </a:ext>
            </a:extLst>
          </p:cNvPr>
          <p:cNvSpPr>
            <a:spLocks noGrp="1"/>
          </p:cNvSpPr>
          <p:nvPr>
            <p:ph type="dt" sz="half" idx="10"/>
          </p:nvPr>
        </p:nvSpPr>
        <p:spPr/>
        <p:txBody>
          <a:bodyPr/>
          <a:lstStyle/>
          <a:p>
            <a:fld id="{16659A69-3A35-453F-A68D-B7C10EC46E90}" type="datetimeFigureOut">
              <a:rPr lang="en-GB" smtClean="0"/>
              <a:t>19/03/2024</a:t>
            </a:fld>
            <a:endParaRPr lang="en-GB"/>
          </a:p>
        </p:txBody>
      </p:sp>
      <p:sp>
        <p:nvSpPr>
          <p:cNvPr id="8" name="Footer Placeholder 7">
            <a:extLst>
              <a:ext uri="{FF2B5EF4-FFF2-40B4-BE49-F238E27FC236}">
                <a16:creationId xmlns:a16="http://schemas.microsoft.com/office/drawing/2014/main" id="{A8E6BED7-B3A7-B5EC-6471-A064DF2549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0ACB57-2B2E-77E0-C865-9AFCE3B6EF63}"/>
              </a:ext>
            </a:extLst>
          </p:cNvPr>
          <p:cNvSpPr>
            <a:spLocks noGrp="1"/>
          </p:cNvSpPr>
          <p:nvPr>
            <p:ph type="sldNum" sz="quarter" idx="12"/>
          </p:nvPr>
        </p:nvSpPr>
        <p:spPr/>
        <p:txBody>
          <a:bodyPr/>
          <a:lstStyle/>
          <a:p>
            <a:fld id="{E0993939-574C-4E07-A2B9-D3BCF99079CB}" type="slidenum">
              <a:rPr lang="en-GB" smtClean="0"/>
              <a:t>‹#›</a:t>
            </a:fld>
            <a:endParaRPr lang="en-GB"/>
          </a:p>
        </p:txBody>
      </p:sp>
    </p:spTree>
    <p:extLst>
      <p:ext uri="{BB962C8B-B14F-4D97-AF65-F5344CB8AC3E}">
        <p14:creationId xmlns:p14="http://schemas.microsoft.com/office/powerpoint/2010/main" val="31768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5EA9-9EAB-272E-B05F-0E101BB46F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83CD21-5096-FB92-6585-93028141326C}"/>
              </a:ext>
            </a:extLst>
          </p:cNvPr>
          <p:cNvSpPr>
            <a:spLocks noGrp="1"/>
          </p:cNvSpPr>
          <p:nvPr>
            <p:ph type="dt" sz="half" idx="10"/>
          </p:nvPr>
        </p:nvSpPr>
        <p:spPr/>
        <p:txBody>
          <a:bodyPr/>
          <a:lstStyle/>
          <a:p>
            <a:fld id="{16659A69-3A35-453F-A68D-B7C10EC46E90}" type="datetimeFigureOut">
              <a:rPr lang="en-GB" smtClean="0"/>
              <a:t>19/03/2024</a:t>
            </a:fld>
            <a:endParaRPr lang="en-GB"/>
          </a:p>
        </p:txBody>
      </p:sp>
      <p:sp>
        <p:nvSpPr>
          <p:cNvPr id="4" name="Footer Placeholder 3">
            <a:extLst>
              <a:ext uri="{FF2B5EF4-FFF2-40B4-BE49-F238E27FC236}">
                <a16:creationId xmlns:a16="http://schemas.microsoft.com/office/drawing/2014/main" id="{0D47B593-3469-77E3-F908-BBBD8E7714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9C6BA8-27EE-6750-09D6-55A6C1A89424}"/>
              </a:ext>
            </a:extLst>
          </p:cNvPr>
          <p:cNvSpPr>
            <a:spLocks noGrp="1"/>
          </p:cNvSpPr>
          <p:nvPr>
            <p:ph type="sldNum" sz="quarter" idx="12"/>
          </p:nvPr>
        </p:nvSpPr>
        <p:spPr/>
        <p:txBody>
          <a:bodyPr/>
          <a:lstStyle/>
          <a:p>
            <a:fld id="{E0993939-574C-4E07-A2B9-D3BCF99079CB}" type="slidenum">
              <a:rPr lang="en-GB" smtClean="0"/>
              <a:t>‹#›</a:t>
            </a:fld>
            <a:endParaRPr lang="en-GB"/>
          </a:p>
        </p:txBody>
      </p:sp>
    </p:spTree>
    <p:extLst>
      <p:ext uri="{BB962C8B-B14F-4D97-AF65-F5344CB8AC3E}">
        <p14:creationId xmlns:p14="http://schemas.microsoft.com/office/powerpoint/2010/main" val="112089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61CC27-6E3D-A160-1EE0-040E01736082}"/>
              </a:ext>
            </a:extLst>
          </p:cNvPr>
          <p:cNvSpPr>
            <a:spLocks noGrp="1"/>
          </p:cNvSpPr>
          <p:nvPr>
            <p:ph type="dt" sz="half" idx="10"/>
          </p:nvPr>
        </p:nvSpPr>
        <p:spPr/>
        <p:txBody>
          <a:bodyPr/>
          <a:lstStyle/>
          <a:p>
            <a:fld id="{16659A69-3A35-453F-A68D-B7C10EC46E90}" type="datetimeFigureOut">
              <a:rPr lang="en-GB" smtClean="0"/>
              <a:t>19/03/2024</a:t>
            </a:fld>
            <a:endParaRPr lang="en-GB"/>
          </a:p>
        </p:txBody>
      </p:sp>
      <p:sp>
        <p:nvSpPr>
          <p:cNvPr id="3" name="Footer Placeholder 2">
            <a:extLst>
              <a:ext uri="{FF2B5EF4-FFF2-40B4-BE49-F238E27FC236}">
                <a16:creationId xmlns:a16="http://schemas.microsoft.com/office/drawing/2014/main" id="{E79D8F16-8781-0DAE-745E-217994BD49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E909EC-6E3D-3590-5691-52EAA37EB289}"/>
              </a:ext>
            </a:extLst>
          </p:cNvPr>
          <p:cNvSpPr>
            <a:spLocks noGrp="1"/>
          </p:cNvSpPr>
          <p:nvPr>
            <p:ph type="sldNum" sz="quarter" idx="12"/>
          </p:nvPr>
        </p:nvSpPr>
        <p:spPr/>
        <p:txBody>
          <a:bodyPr/>
          <a:lstStyle/>
          <a:p>
            <a:fld id="{E0993939-574C-4E07-A2B9-D3BCF99079CB}" type="slidenum">
              <a:rPr lang="en-GB" smtClean="0"/>
              <a:t>‹#›</a:t>
            </a:fld>
            <a:endParaRPr lang="en-GB"/>
          </a:p>
        </p:txBody>
      </p:sp>
    </p:spTree>
    <p:extLst>
      <p:ext uri="{BB962C8B-B14F-4D97-AF65-F5344CB8AC3E}">
        <p14:creationId xmlns:p14="http://schemas.microsoft.com/office/powerpoint/2010/main" val="275796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BEF62-9E5F-2782-2C8F-C1388A99C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8EA730-3921-584C-486D-6A9F6A2A5A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AA7253-457C-70AC-7EA2-2F7D6CBA4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AC963-B98D-B47B-F36B-3FFD285F8F0E}"/>
              </a:ext>
            </a:extLst>
          </p:cNvPr>
          <p:cNvSpPr>
            <a:spLocks noGrp="1"/>
          </p:cNvSpPr>
          <p:nvPr>
            <p:ph type="dt" sz="half" idx="10"/>
          </p:nvPr>
        </p:nvSpPr>
        <p:spPr/>
        <p:txBody>
          <a:bodyPr/>
          <a:lstStyle/>
          <a:p>
            <a:fld id="{16659A69-3A35-453F-A68D-B7C10EC46E90}" type="datetimeFigureOut">
              <a:rPr lang="en-GB" smtClean="0"/>
              <a:t>19/03/2024</a:t>
            </a:fld>
            <a:endParaRPr lang="en-GB"/>
          </a:p>
        </p:txBody>
      </p:sp>
      <p:sp>
        <p:nvSpPr>
          <p:cNvPr id="6" name="Footer Placeholder 5">
            <a:extLst>
              <a:ext uri="{FF2B5EF4-FFF2-40B4-BE49-F238E27FC236}">
                <a16:creationId xmlns:a16="http://schemas.microsoft.com/office/drawing/2014/main" id="{EC679C77-3469-B485-E60F-BD4423EAD2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9422F3-44A8-6700-C009-5D65C0DD9515}"/>
              </a:ext>
            </a:extLst>
          </p:cNvPr>
          <p:cNvSpPr>
            <a:spLocks noGrp="1"/>
          </p:cNvSpPr>
          <p:nvPr>
            <p:ph type="sldNum" sz="quarter" idx="12"/>
          </p:nvPr>
        </p:nvSpPr>
        <p:spPr/>
        <p:txBody>
          <a:bodyPr/>
          <a:lstStyle/>
          <a:p>
            <a:fld id="{E0993939-574C-4E07-A2B9-D3BCF99079CB}" type="slidenum">
              <a:rPr lang="en-GB" smtClean="0"/>
              <a:t>‹#›</a:t>
            </a:fld>
            <a:endParaRPr lang="en-GB"/>
          </a:p>
        </p:txBody>
      </p:sp>
    </p:spTree>
    <p:extLst>
      <p:ext uri="{BB962C8B-B14F-4D97-AF65-F5344CB8AC3E}">
        <p14:creationId xmlns:p14="http://schemas.microsoft.com/office/powerpoint/2010/main" val="7231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2FE8-2562-8739-D952-CA8734882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9EC640-FE2F-A847-B30E-8B5395B60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E1C7BC-A777-4582-E080-64206D4E7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63A94-167D-9454-84AD-D9025D1C975C}"/>
              </a:ext>
            </a:extLst>
          </p:cNvPr>
          <p:cNvSpPr>
            <a:spLocks noGrp="1"/>
          </p:cNvSpPr>
          <p:nvPr>
            <p:ph type="dt" sz="half" idx="10"/>
          </p:nvPr>
        </p:nvSpPr>
        <p:spPr/>
        <p:txBody>
          <a:bodyPr/>
          <a:lstStyle/>
          <a:p>
            <a:fld id="{16659A69-3A35-453F-A68D-B7C10EC46E90}" type="datetimeFigureOut">
              <a:rPr lang="en-GB" smtClean="0"/>
              <a:t>19/03/2024</a:t>
            </a:fld>
            <a:endParaRPr lang="en-GB"/>
          </a:p>
        </p:txBody>
      </p:sp>
      <p:sp>
        <p:nvSpPr>
          <p:cNvPr id="6" name="Footer Placeholder 5">
            <a:extLst>
              <a:ext uri="{FF2B5EF4-FFF2-40B4-BE49-F238E27FC236}">
                <a16:creationId xmlns:a16="http://schemas.microsoft.com/office/drawing/2014/main" id="{01CCD5BE-96F0-D4DB-7D5B-C5C49D274B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A5B46A-6567-078A-26BB-2E0150FA4C32}"/>
              </a:ext>
            </a:extLst>
          </p:cNvPr>
          <p:cNvSpPr>
            <a:spLocks noGrp="1"/>
          </p:cNvSpPr>
          <p:nvPr>
            <p:ph type="sldNum" sz="quarter" idx="12"/>
          </p:nvPr>
        </p:nvSpPr>
        <p:spPr/>
        <p:txBody>
          <a:bodyPr/>
          <a:lstStyle/>
          <a:p>
            <a:fld id="{E0993939-574C-4E07-A2B9-D3BCF99079CB}" type="slidenum">
              <a:rPr lang="en-GB" smtClean="0"/>
              <a:t>‹#›</a:t>
            </a:fld>
            <a:endParaRPr lang="en-GB"/>
          </a:p>
        </p:txBody>
      </p:sp>
    </p:spTree>
    <p:extLst>
      <p:ext uri="{BB962C8B-B14F-4D97-AF65-F5344CB8AC3E}">
        <p14:creationId xmlns:p14="http://schemas.microsoft.com/office/powerpoint/2010/main" val="42910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6DE79-3F2A-9731-C916-56290C236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BE174F-542D-5D3C-111F-DA2DF8C370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70EA8F-A8BB-452B-4115-F1A03E33A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659A69-3A35-453F-A68D-B7C10EC46E90}" type="datetimeFigureOut">
              <a:rPr lang="en-GB" smtClean="0"/>
              <a:t>19/03/2024</a:t>
            </a:fld>
            <a:endParaRPr lang="en-GB"/>
          </a:p>
        </p:txBody>
      </p:sp>
      <p:sp>
        <p:nvSpPr>
          <p:cNvPr id="5" name="Footer Placeholder 4">
            <a:extLst>
              <a:ext uri="{FF2B5EF4-FFF2-40B4-BE49-F238E27FC236}">
                <a16:creationId xmlns:a16="http://schemas.microsoft.com/office/drawing/2014/main" id="{6A38B6AD-7A23-9047-AAD8-ACE706503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F48FD29-B6FD-7D18-9BE1-6A862ED802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993939-574C-4E07-A2B9-D3BCF99079CB}" type="slidenum">
              <a:rPr lang="en-GB" smtClean="0"/>
              <a:t>‹#›</a:t>
            </a:fld>
            <a:endParaRPr lang="en-GB"/>
          </a:p>
        </p:txBody>
      </p:sp>
    </p:spTree>
    <p:extLst>
      <p:ext uri="{BB962C8B-B14F-4D97-AF65-F5344CB8AC3E}">
        <p14:creationId xmlns:p14="http://schemas.microsoft.com/office/powerpoint/2010/main" val="1725550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Freeform: Shape 2056">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EBEC7F-79AB-C72E-F36E-DA7DFE33DBF4}"/>
              </a:ext>
            </a:extLst>
          </p:cNvPr>
          <p:cNvSpPr>
            <a:spLocks noGrp="1"/>
          </p:cNvSpPr>
          <p:nvPr>
            <p:ph type="ctrTitle"/>
          </p:nvPr>
        </p:nvSpPr>
        <p:spPr>
          <a:xfrm>
            <a:off x="800100" y="-504242"/>
            <a:ext cx="3602736" cy="4526280"/>
          </a:xfrm>
        </p:spPr>
        <p:txBody>
          <a:bodyPr vert="horz" lIns="91440" tIns="45720" rIns="91440" bIns="45720" rtlCol="0" anchor="ctr">
            <a:normAutofit/>
          </a:bodyPr>
          <a:lstStyle/>
          <a:p>
            <a:pPr algn="l"/>
            <a:endParaRPr lang="en-US" sz="4400" b="1" kern="1200" dirty="0">
              <a:solidFill>
                <a:schemeClr val="tx1"/>
              </a:solidFill>
              <a:latin typeface="+mj-lt"/>
              <a:ea typeface="+mj-ea"/>
              <a:cs typeface="+mj-cs"/>
            </a:endParaRPr>
          </a:p>
        </p:txBody>
      </p:sp>
      <p:sp>
        <p:nvSpPr>
          <p:cNvPr id="2061" name="Rectangle 206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728FE1F2-106D-D056-9065-DE1FC9F63F93}"/>
              </a:ext>
            </a:extLst>
          </p:cNvPr>
          <p:cNvSpPr>
            <a:spLocks/>
          </p:cNvSpPr>
          <p:nvPr/>
        </p:nvSpPr>
        <p:spPr>
          <a:xfrm>
            <a:off x="1381957" y="4365517"/>
            <a:ext cx="9144000" cy="1655762"/>
          </a:xfrm>
          <a:prstGeom prst="rect">
            <a:avLst/>
          </a:prstGeom>
        </p:spPr>
        <p:txBody>
          <a:bodyPr/>
          <a:lstStyle/>
          <a:p>
            <a:endParaRPr lang="en-GB" dirty="0"/>
          </a:p>
        </p:txBody>
      </p:sp>
      <p:pic>
        <p:nvPicPr>
          <p:cNvPr id="2050" name="Picture 2" descr="Hebron Pentecostal Church : Hebron Pentecostal Church">
            <a:extLst>
              <a:ext uri="{FF2B5EF4-FFF2-40B4-BE49-F238E27FC236}">
                <a16:creationId xmlns:a16="http://schemas.microsoft.com/office/drawing/2014/main" id="{6AC73590-DA25-023D-D5BB-CC3190E9A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308" y="3295650"/>
            <a:ext cx="6364224" cy="30627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elcome Onboard! - Nimble Elearning | Nimble Courses | Nimble LMS | Nimble  Author">
            <a:extLst>
              <a:ext uri="{FF2B5EF4-FFF2-40B4-BE49-F238E27FC236}">
                <a16:creationId xmlns:a16="http://schemas.microsoft.com/office/drawing/2014/main" id="{E0B92BFB-FE84-6829-9D63-0FC54297E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308" y="253948"/>
            <a:ext cx="6096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5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08FD5-E6B6-73C0-D772-C04A9D132C31}"/>
            </a:ext>
          </a:extLst>
        </p:cNvPr>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C6C00EC9-5A41-C7FF-B02E-8D66FF98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69F3A-EFA4-2933-794D-3E383A0F365F}"/>
              </a:ext>
            </a:extLst>
          </p:cNvPr>
          <p:cNvSpPr>
            <a:spLocks noGrp="1"/>
          </p:cNvSpPr>
          <p:nvPr>
            <p:ph type="title"/>
          </p:nvPr>
        </p:nvSpPr>
        <p:spPr>
          <a:xfrm>
            <a:off x="5232400" y="1641752"/>
            <a:ext cx="6140449" cy="1323439"/>
          </a:xfrm>
        </p:spPr>
        <p:txBody>
          <a:bodyPr anchor="t">
            <a:normAutofit fontScale="90000"/>
          </a:bodyPr>
          <a:lstStyle/>
          <a:p>
            <a:r>
              <a:rPr lang="en-GB" sz="5400" dirty="0">
                <a:solidFill>
                  <a:schemeClr val="bg1"/>
                </a:solidFill>
              </a:rPr>
              <a:t>How should we read the Bible?</a:t>
            </a:r>
          </a:p>
        </p:txBody>
      </p:sp>
      <p:pic>
        <p:nvPicPr>
          <p:cNvPr id="4098" name="Picture 2" descr="Tips for women reading the Bible – Meet Jesus at uni">
            <a:extLst>
              <a:ext uri="{FF2B5EF4-FFF2-40B4-BE49-F238E27FC236}">
                <a16:creationId xmlns:a16="http://schemas.microsoft.com/office/drawing/2014/main" id="{1942F8D4-8C79-F4BF-1BF9-0A6E75DBC5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51" r="39357"/>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4107" name="Group 4106">
            <a:extLst>
              <a:ext uri="{FF2B5EF4-FFF2-40B4-BE49-F238E27FC236}">
                <a16:creationId xmlns:a16="http://schemas.microsoft.com/office/drawing/2014/main" id="{7999E3C3-BB00-9702-8FCA-377ED89C10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4108" name="Freeform: Shape 4107">
              <a:extLst>
                <a:ext uri="{FF2B5EF4-FFF2-40B4-BE49-F238E27FC236}">
                  <a16:creationId xmlns:a16="http://schemas.microsoft.com/office/drawing/2014/main" id="{4A794CAF-8647-704C-5B76-C59884E18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9" name="Freeform: Shape 4108">
              <a:extLst>
                <a:ext uri="{FF2B5EF4-FFF2-40B4-BE49-F238E27FC236}">
                  <a16:creationId xmlns:a16="http://schemas.microsoft.com/office/drawing/2014/main" id="{2AFA979B-00C0-5765-AA09-6B8BE5F5D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02" name="Content Placeholder 4101">
            <a:extLst>
              <a:ext uri="{FF2B5EF4-FFF2-40B4-BE49-F238E27FC236}">
                <a16:creationId xmlns:a16="http://schemas.microsoft.com/office/drawing/2014/main" id="{F431DD7B-562C-9370-B6AB-152AEFD163D8}"/>
              </a:ext>
            </a:extLst>
          </p:cNvPr>
          <p:cNvSpPr>
            <a:spLocks noGrp="1"/>
          </p:cNvSpPr>
          <p:nvPr>
            <p:ph idx="1"/>
          </p:nvPr>
        </p:nvSpPr>
        <p:spPr>
          <a:xfrm>
            <a:off x="5232401" y="3146400"/>
            <a:ext cx="6140449" cy="2682000"/>
          </a:xfrm>
        </p:spPr>
        <p:txBody>
          <a:bodyPr>
            <a:normAutofit/>
          </a:bodyPr>
          <a:lstStyle/>
          <a:p>
            <a:pPr marL="0" indent="0">
              <a:buNone/>
            </a:pPr>
            <a:endParaRPr lang="en-US" sz="2400" dirty="0">
              <a:solidFill>
                <a:schemeClr val="bg1">
                  <a:alpha val="80000"/>
                </a:schemeClr>
              </a:solidFill>
            </a:endParaRPr>
          </a:p>
        </p:txBody>
      </p:sp>
    </p:spTree>
    <p:extLst>
      <p:ext uri="{BB962C8B-B14F-4D97-AF65-F5344CB8AC3E}">
        <p14:creationId xmlns:p14="http://schemas.microsoft.com/office/powerpoint/2010/main" val="259553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B567-16AC-F554-4AEE-002D4A3A22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986A24D-12B1-6507-5302-C58720F8A98B}"/>
              </a:ext>
            </a:extLst>
          </p:cNvPr>
          <p:cNvSpPr>
            <a:spLocks noGrp="1"/>
          </p:cNvSpPr>
          <p:nvPr>
            <p:ph idx="1"/>
          </p:nvPr>
        </p:nvSpPr>
        <p:spPr>
          <a:xfrm>
            <a:off x="372861" y="168676"/>
            <a:ext cx="11070455" cy="6161103"/>
          </a:xfrm>
        </p:spPr>
        <p:txBody>
          <a:bodyPr>
            <a:normAutofit lnSpcReduction="10000"/>
          </a:bodyPr>
          <a:lstStyle/>
          <a:p>
            <a:r>
              <a:rPr lang="en-GB" sz="3600" b="0" i="0" dirty="0">
                <a:solidFill>
                  <a:srgbClr val="000000"/>
                </a:solidFill>
                <a:effectLst/>
                <a:latin typeface="system-ui"/>
              </a:rPr>
              <a:t>Read it /listen to it regularly</a:t>
            </a:r>
          </a:p>
          <a:p>
            <a:r>
              <a:rPr lang="en-GB" sz="3600" dirty="0">
                <a:solidFill>
                  <a:srgbClr val="000000"/>
                </a:solidFill>
                <a:latin typeface="system-ui"/>
              </a:rPr>
              <a:t>Always pray before you read it that the Holy Spirit reveals God’s word to your mind and heart</a:t>
            </a:r>
          </a:p>
          <a:p>
            <a:r>
              <a:rPr lang="en-GB" sz="3600" b="0" i="0" dirty="0">
                <a:solidFill>
                  <a:srgbClr val="000000"/>
                </a:solidFill>
                <a:effectLst/>
                <a:latin typeface="system-ui"/>
              </a:rPr>
              <a:t>Do what it says</a:t>
            </a:r>
            <a:r>
              <a:rPr lang="en-GB" sz="3600" dirty="0">
                <a:solidFill>
                  <a:srgbClr val="000000"/>
                </a:solidFill>
                <a:latin typeface="system-ui"/>
              </a:rPr>
              <a:t>!</a:t>
            </a:r>
          </a:p>
          <a:p>
            <a:r>
              <a:rPr lang="en-GB" sz="3600" b="0" i="0" dirty="0">
                <a:solidFill>
                  <a:srgbClr val="000000"/>
                </a:solidFill>
                <a:effectLst/>
                <a:latin typeface="system-ui"/>
              </a:rPr>
              <a:t>Remember:</a:t>
            </a:r>
          </a:p>
          <a:p>
            <a:pPr marL="0" indent="0">
              <a:buNone/>
            </a:pPr>
            <a:r>
              <a:rPr lang="en-GB" sz="3600" b="0" i="0" dirty="0">
                <a:solidFill>
                  <a:srgbClr val="000000"/>
                </a:solidFill>
                <a:effectLst/>
                <a:latin typeface="system-ui"/>
              </a:rPr>
              <a:t>2 Timothy 4 v 16     All Scripture is God-breathed and is useful for teaching, rebuking, correcting and training in righteousness</a:t>
            </a:r>
          </a:p>
          <a:p>
            <a:pPr marL="0" indent="0">
              <a:buNone/>
            </a:pPr>
            <a:r>
              <a:rPr lang="en-GB" sz="3600" dirty="0">
                <a:solidFill>
                  <a:srgbClr val="000000"/>
                </a:solidFill>
                <a:latin typeface="system-ui"/>
              </a:rPr>
              <a:t>Hebrews 4 v 12   </a:t>
            </a:r>
            <a:r>
              <a:rPr lang="en-GB" sz="3600" b="0" i="0" dirty="0">
                <a:solidFill>
                  <a:srgbClr val="000000"/>
                </a:solidFill>
                <a:effectLst/>
                <a:latin typeface="system-ui"/>
              </a:rPr>
              <a:t>For the word of God is alive and active. Sharper than any double-edged sword, it penetrates even to dividing soul and spirit, joints and marrow; it judges the thoughts and attitudes of the heart.</a:t>
            </a:r>
          </a:p>
          <a:p>
            <a:endParaRPr lang="en-GB" sz="3600" dirty="0">
              <a:solidFill>
                <a:srgbClr val="000000"/>
              </a:solidFill>
              <a:latin typeface="system-ui"/>
            </a:endParaRPr>
          </a:p>
          <a:p>
            <a:endParaRPr lang="en-GB" dirty="0"/>
          </a:p>
        </p:txBody>
      </p:sp>
    </p:spTree>
    <p:extLst>
      <p:ext uri="{BB962C8B-B14F-4D97-AF65-F5344CB8AC3E}">
        <p14:creationId xmlns:p14="http://schemas.microsoft.com/office/powerpoint/2010/main" val="345753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5A188-71A1-FAD7-0928-9ACB1AD8CF6A}"/>
              </a:ext>
            </a:extLst>
          </p:cNvPr>
          <p:cNvSpPr>
            <a:spLocks noGrp="1"/>
          </p:cNvSpPr>
          <p:nvPr>
            <p:ph type="title"/>
          </p:nvPr>
        </p:nvSpPr>
        <p:spPr>
          <a:xfrm>
            <a:off x="5232400" y="1641752"/>
            <a:ext cx="6140449" cy="1323439"/>
          </a:xfrm>
        </p:spPr>
        <p:txBody>
          <a:bodyPr anchor="t">
            <a:normAutofit/>
          </a:bodyPr>
          <a:lstStyle/>
          <a:p>
            <a:r>
              <a:rPr lang="en-GB" sz="5400" dirty="0">
                <a:solidFill>
                  <a:schemeClr val="bg1"/>
                </a:solidFill>
              </a:rPr>
              <a:t>Don’t worship</a:t>
            </a:r>
          </a:p>
        </p:txBody>
      </p:sp>
      <p:pic>
        <p:nvPicPr>
          <p:cNvPr id="5122" name="Picture 2" descr="How Lifting My Hands in Worship Became My Protest... | Christianity Today">
            <a:extLst>
              <a:ext uri="{FF2B5EF4-FFF2-40B4-BE49-F238E27FC236}">
                <a16:creationId xmlns:a16="http://schemas.microsoft.com/office/drawing/2014/main" id="{7DA482C1-37A2-9A80-710E-09CE1EFF58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71" r="35738"/>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5131" name="Group 513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5132" name="Freeform: Shape 513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3" name="Freeform: Shape 513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126" name="Content Placeholder 5125">
            <a:extLst>
              <a:ext uri="{FF2B5EF4-FFF2-40B4-BE49-F238E27FC236}">
                <a16:creationId xmlns:a16="http://schemas.microsoft.com/office/drawing/2014/main" id="{E648CBF6-A2C6-6D21-683B-1EE6745F819F}"/>
              </a:ext>
            </a:extLst>
          </p:cNvPr>
          <p:cNvSpPr>
            <a:spLocks noGrp="1"/>
          </p:cNvSpPr>
          <p:nvPr>
            <p:ph idx="1"/>
          </p:nvPr>
        </p:nvSpPr>
        <p:spPr>
          <a:xfrm>
            <a:off x="5232401" y="3146400"/>
            <a:ext cx="6140449" cy="2682000"/>
          </a:xfrm>
        </p:spPr>
        <p:txBody>
          <a:bodyPr>
            <a:normAutofit/>
          </a:bodyPr>
          <a:lstStyle/>
          <a:p>
            <a:endParaRPr lang="en-US" sz="2400">
              <a:solidFill>
                <a:schemeClr val="bg1">
                  <a:alpha val="80000"/>
                </a:schemeClr>
              </a:solidFill>
            </a:endParaRPr>
          </a:p>
        </p:txBody>
      </p:sp>
    </p:spTree>
    <p:extLst>
      <p:ext uri="{BB962C8B-B14F-4D97-AF65-F5344CB8AC3E}">
        <p14:creationId xmlns:p14="http://schemas.microsoft.com/office/powerpoint/2010/main" val="177884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6F5E-AFF2-DD4C-0BD2-0714789BBE9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3D72DBD-FEB1-C0F8-1070-DDE1861D870B}"/>
              </a:ext>
            </a:extLst>
          </p:cNvPr>
          <p:cNvSpPr>
            <a:spLocks noGrp="1"/>
          </p:cNvSpPr>
          <p:nvPr>
            <p:ph idx="1"/>
          </p:nvPr>
        </p:nvSpPr>
        <p:spPr/>
        <p:txBody>
          <a:bodyPr>
            <a:normAutofit/>
          </a:bodyPr>
          <a:lstStyle/>
          <a:p>
            <a:pPr marL="0" indent="0">
              <a:buNone/>
            </a:pPr>
            <a:r>
              <a:rPr lang="en-GB" sz="4000" dirty="0">
                <a:solidFill>
                  <a:srgbClr val="000000"/>
                </a:solidFill>
                <a:latin typeface="system-ui"/>
              </a:rPr>
              <a:t>Matthew 15 v 8&amp;9 – Jesus is quoting Isaiah 29 v 13</a:t>
            </a:r>
          </a:p>
          <a:p>
            <a:pPr marL="0" indent="0">
              <a:buNone/>
            </a:pPr>
            <a:r>
              <a:rPr lang="en-GB" sz="4000" b="0" i="0" dirty="0">
                <a:solidFill>
                  <a:srgbClr val="000000"/>
                </a:solidFill>
                <a:effectLst/>
                <a:latin typeface="system-ui"/>
              </a:rPr>
              <a:t>‘These people honour me with their lips,</a:t>
            </a:r>
            <a:br>
              <a:rPr lang="en-GB" sz="4000" dirty="0"/>
            </a:br>
            <a:r>
              <a:rPr lang="en-GB" sz="4000" b="0" i="0" dirty="0">
                <a:solidFill>
                  <a:srgbClr val="000000"/>
                </a:solidFill>
                <a:effectLst/>
                <a:latin typeface="Courier New" panose="02070309020205020404" pitchFamily="49" charset="0"/>
              </a:rPr>
              <a:t>    </a:t>
            </a:r>
            <a:r>
              <a:rPr lang="en-GB" sz="4000" b="0" i="0" dirty="0">
                <a:solidFill>
                  <a:srgbClr val="000000"/>
                </a:solidFill>
                <a:effectLst/>
                <a:latin typeface="system-ui"/>
              </a:rPr>
              <a:t>but their hearts are far from me.</a:t>
            </a:r>
            <a:br>
              <a:rPr lang="en-GB" sz="4000" dirty="0"/>
            </a:br>
            <a:r>
              <a:rPr lang="en-GB" sz="4000" b="0" i="0" dirty="0">
                <a:solidFill>
                  <a:srgbClr val="000000"/>
                </a:solidFill>
                <a:effectLst/>
                <a:latin typeface="system-ui"/>
              </a:rPr>
              <a:t>They worship me in vain;</a:t>
            </a:r>
            <a:br>
              <a:rPr lang="en-GB" sz="4000" dirty="0"/>
            </a:br>
            <a:r>
              <a:rPr lang="en-GB" sz="4000" b="0" i="0" dirty="0">
                <a:solidFill>
                  <a:srgbClr val="000000"/>
                </a:solidFill>
                <a:effectLst/>
                <a:latin typeface="Courier New" panose="02070309020205020404" pitchFamily="49" charset="0"/>
              </a:rPr>
              <a:t>    </a:t>
            </a:r>
            <a:r>
              <a:rPr lang="en-GB" sz="4000" b="0" i="0" dirty="0">
                <a:solidFill>
                  <a:srgbClr val="000000"/>
                </a:solidFill>
                <a:effectLst/>
                <a:latin typeface="system-ui"/>
              </a:rPr>
              <a:t>their teachings are merely human rules.’</a:t>
            </a:r>
            <a:endParaRPr lang="en-GB" sz="4000" dirty="0"/>
          </a:p>
        </p:txBody>
      </p:sp>
    </p:spTree>
    <p:extLst>
      <p:ext uri="{BB962C8B-B14F-4D97-AF65-F5344CB8AC3E}">
        <p14:creationId xmlns:p14="http://schemas.microsoft.com/office/powerpoint/2010/main" val="226497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A0508-480C-A4E2-39D0-3C98ECB339A1}"/>
            </a:ext>
          </a:extLst>
        </p:cNvPr>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9CA3F6D3-F020-DB75-36A4-2741766C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7529A-ABB8-588D-5493-950BF4872DC0}"/>
              </a:ext>
            </a:extLst>
          </p:cNvPr>
          <p:cNvSpPr>
            <a:spLocks noGrp="1"/>
          </p:cNvSpPr>
          <p:nvPr>
            <p:ph type="title"/>
          </p:nvPr>
        </p:nvSpPr>
        <p:spPr>
          <a:xfrm>
            <a:off x="5232400" y="1641752"/>
            <a:ext cx="6140449" cy="1323439"/>
          </a:xfrm>
        </p:spPr>
        <p:txBody>
          <a:bodyPr anchor="t">
            <a:normAutofit/>
          </a:bodyPr>
          <a:lstStyle/>
          <a:p>
            <a:r>
              <a:rPr lang="en-GB" sz="5400" dirty="0">
                <a:solidFill>
                  <a:schemeClr val="bg1"/>
                </a:solidFill>
              </a:rPr>
              <a:t>How do we worship?</a:t>
            </a:r>
          </a:p>
        </p:txBody>
      </p:sp>
      <p:pic>
        <p:nvPicPr>
          <p:cNvPr id="5122" name="Picture 2" descr="How Lifting My Hands in Worship Became My Protest... | Christianity Today">
            <a:extLst>
              <a:ext uri="{FF2B5EF4-FFF2-40B4-BE49-F238E27FC236}">
                <a16:creationId xmlns:a16="http://schemas.microsoft.com/office/drawing/2014/main" id="{FA9A5644-F794-45ED-A319-587B6FE4B1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71" r="35738"/>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5131" name="Group 5130">
            <a:extLst>
              <a:ext uri="{FF2B5EF4-FFF2-40B4-BE49-F238E27FC236}">
                <a16:creationId xmlns:a16="http://schemas.microsoft.com/office/drawing/2014/main" id="{5D5157A8-D855-5163-586D-ADF943D11C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5132" name="Freeform: Shape 5131">
              <a:extLst>
                <a:ext uri="{FF2B5EF4-FFF2-40B4-BE49-F238E27FC236}">
                  <a16:creationId xmlns:a16="http://schemas.microsoft.com/office/drawing/2014/main" id="{D32FE57E-DA5E-3D59-A395-77C2AA710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3" name="Freeform: Shape 5132">
              <a:extLst>
                <a:ext uri="{FF2B5EF4-FFF2-40B4-BE49-F238E27FC236}">
                  <a16:creationId xmlns:a16="http://schemas.microsoft.com/office/drawing/2014/main" id="{BCFA0D07-12E9-0DAA-27FE-4EDAD4888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126" name="Content Placeholder 5125">
            <a:extLst>
              <a:ext uri="{FF2B5EF4-FFF2-40B4-BE49-F238E27FC236}">
                <a16:creationId xmlns:a16="http://schemas.microsoft.com/office/drawing/2014/main" id="{4F404BFC-76EC-41D8-F899-9C30AE039F3E}"/>
              </a:ext>
            </a:extLst>
          </p:cNvPr>
          <p:cNvSpPr>
            <a:spLocks noGrp="1"/>
          </p:cNvSpPr>
          <p:nvPr>
            <p:ph idx="1"/>
          </p:nvPr>
        </p:nvSpPr>
        <p:spPr>
          <a:xfrm>
            <a:off x="5232401" y="3146400"/>
            <a:ext cx="6140449" cy="2682000"/>
          </a:xfrm>
        </p:spPr>
        <p:txBody>
          <a:bodyPr>
            <a:normAutofit/>
          </a:bodyPr>
          <a:lstStyle/>
          <a:p>
            <a:endParaRPr lang="en-US" sz="2400">
              <a:solidFill>
                <a:schemeClr val="bg1">
                  <a:alpha val="80000"/>
                </a:schemeClr>
              </a:solidFill>
            </a:endParaRPr>
          </a:p>
        </p:txBody>
      </p:sp>
    </p:spTree>
    <p:extLst>
      <p:ext uri="{BB962C8B-B14F-4D97-AF65-F5344CB8AC3E}">
        <p14:creationId xmlns:p14="http://schemas.microsoft.com/office/powerpoint/2010/main" val="4044434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F6A2-27E3-E870-E985-93D593D3CA7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B308F03-FF7A-0E05-01D9-A7C3721EFAF5}"/>
              </a:ext>
            </a:extLst>
          </p:cNvPr>
          <p:cNvSpPr>
            <a:spLocks noGrp="1"/>
          </p:cNvSpPr>
          <p:nvPr>
            <p:ph idx="1"/>
          </p:nvPr>
        </p:nvSpPr>
        <p:spPr>
          <a:xfrm>
            <a:off x="568171" y="365125"/>
            <a:ext cx="10785629" cy="5811838"/>
          </a:xfrm>
        </p:spPr>
        <p:txBody>
          <a:bodyPr>
            <a:normAutofit/>
          </a:bodyPr>
          <a:lstStyle/>
          <a:p>
            <a:pPr marL="0" indent="0">
              <a:buNone/>
            </a:pPr>
            <a:r>
              <a:rPr lang="en-GB" sz="4400" b="0" i="0" dirty="0">
                <a:solidFill>
                  <a:srgbClr val="000000"/>
                </a:solidFill>
                <a:effectLst/>
                <a:latin typeface="system-ui"/>
              </a:rPr>
              <a:t>John 4 v 23&amp;24</a:t>
            </a:r>
          </a:p>
          <a:p>
            <a:pPr marL="0" indent="0">
              <a:buNone/>
            </a:pPr>
            <a:r>
              <a:rPr lang="en-GB" sz="4400" b="0" i="0" dirty="0">
                <a:solidFill>
                  <a:srgbClr val="000000"/>
                </a:solidFill>
                <a:effectLst/>
                <a:latin typeface="system-ui"/>
              </a:rPr>
              <a:t>Yet a time is coming and has now come when the true worshippers will worship the Father in the Spirit and in truth, for they are the kind of worshippers the Father seeks. </a:t>
            </a:r>
            <a:r>
              <a:rPr lang="en-GB" sz="4400" b="1" i="0" baseline="30000" dirty="0">
                <a:solidFill>
                  <a:srgbClr val="000000"/>
                </a:solidFill>
                <a:effectLst/>
                <a:latin typeface="system-ui"/>
              </a:rPr>
              <a:t> </a:t>
            </a:r>
            <a:r>
              <a:rPr lang="en-GB" sz="4400" b="0" i="0" dirty="0">
                <a:solidFill>
                  <a:srgbClr val="000000"/>
                </a:solidFill>
                <a:effectLst/>
                <a:latin typeface="system-ui"/>
              </a:rPr>
              <a:t>God is spirit, and his worshippers must worship in the Spirit and in truth.</a:t>
            </a:r>
            <a:endParaRPr lang="en-GB" sz="4400" dirty="0"/>
          </a:p>
        </p:txBody>
      </p:sp>
    </p:spTree>
    <p:extLst>
      <p:ext uri="{BB962C8B-B14F-4D97-AF65-F5344CB8AC3E}">
        <p14:creationId xmlns:p14="http://schemas.microsoft.com/office/powerpoint/2010/main" val="98296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41C39-CA35-A069-43D1-70761C778B15}"/>
            </a:ext>
          </a:extLst>
        </p:cNvPr>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897FFB22-C93C-0A46-92D1-268AA0FD2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875B65-F9F3-E27F-9A24-031FEF6BE5C9}"/>
              </a:ext>
            </a:extLst>
          </p:cNvPr>
          <p:cNvSpPr>
            <a:spLocks noGrp="1"/>
          </p:cNvSpPr>
          <p:nvPr>
            <p:ph type="title"/>
          </p:nvPr>
        </p:nvSpPr>
        <p:spPr>
          <a:xfrm>
            <a:off x="5232400" y="1641752"/>
            <a:ext cx="6140449" cy="1323439"/>
          </a:xfrm>
        </p:spPr>
        <p:txBody>
          <a:bodyPr anchor="t">
            <a:normAutofit/>
          </a:bodyPr>
          <a:lstStyle/>
          <a:p>
            <a:pPr algn="ctr"/>
            <a:r>
              <a:rPr lang="en-GB" sz="5400" dirty="0">
                <a:solidFill>
                  <a:schemeClr val="bg1"/>
                </a:solidFill>
              </a:rPr>
              <a:t>Don’t meet together</a:t>
            </a:r>
          </a:p>
        </p:txBody>
      </p:sp>
      <p:pic>
        <p:nvPicPr>
          <p:cNvPr id="6146" name="Picture 2">
            <a:extLst>
              <a:ext uri="{FF2B5EF4-FFF2-40B4-BE49-F238E27FC236}">
                <a16:creationId xmlns:a16="http://schemas.microsoft.com/office/drawing/2014/main" id="{3A70FE66-FC73-3759-0552-152BB203D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39" r="25139"/>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6155" name="Group 6154">
            <a:extLst>
              <a:ext uri="{FF2B5EF4-FFF2-40B4-BE49-F238E27FC236}">
                <a16:creationId xmlns:a16="http://schemas.microsoft.com/office/drawing/2014/main" id="{001B2D20-DB23-33D3-E927-E879B73550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6156" name="Freeform: Shape 6155">
              <a:extLst>
                <a:ext uri="{FF2B5EF4-FFF2-40B4-BE49-F238E27FC236}">
                  <a16:creationId xmlns:a16="http://schemas.microsoft.com/office/drawing/2014/main" id="{564F4F7C-2BF7-7248-4228-1A0AD350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7" name="Freeform: Shape 6156">
              <a:extLst>
                <a:ext uri="{FF2B5EF4-FFF2-40B4-BE49-F238E27FC236}">
                  <a16:creationId xmlns:a16="http://schemas.microsoft.com/office/drawing/2014/main" id="{3D5A3D8D-5EFC-4830-7BC3-6DC4F7A702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150" name="Content Placeholder 6149">
            <a:extLst>
              <a:ext uri="{FF2B5EF4-FFF2-40B4-BE49-F238E27FC236}">
                <a16:creationId xmlns:a16="http://schemas.microsoft.com/office/drawing/2014/main" id="{3BF53F24-BD0D-46AD-FA8F-5CF1E493EDE8}"/>
              </a:ext>
            </a:extLst>
          </p:cNvPr>
          <p:cNvSpPr>
            <a:spLocks noGrp="1"/>
          </p:cNvSpPr>
          <p:nvPr>
            <p:ph idx="1"/>
          </p:nvPr>
        </p:nvSpPr>
        <p:spPr>
          <a:xfrm>
            <a:off x="5232401" y="3146400"/>
            <a:ext cx="6140449" cy="2682000"/>
          </a:xfrm>
        </p:spPr>
        <p:txBody>
          <a:bodyPr>
            <a:normAutofit/>
          </a:bodyPr>
          <a:lstStyle/>
          <a:p>
            <a:endParaRPr lang="en-US" sz="2400" dirty="0">
              <a:solidFill>
                <a:schemeClr val="bg1">
                  <a:alpha val="80000"/>
                </a:schemeClr>
              </a:solidFill>
            </a:endParaRPr>
          </a:p>
        </p:txBody>
      </p:sp>
    </p:spTree>
    <p:extLst>
      <p:ext uri="{BB962C8B-B14F-4D97-AF65-F5344CB8AC3E}">
        <p14:creationId xmlns:p14="http://schemas.microsoft.com/office/powerpoint/2010/main" val="357838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9596-C366-A3AF-A204-F1352DC1677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BAC7B77-C43D-BB20-83F4-F97349E8A223}"/>
              </a:ext>
            </a:extLst>
          </p:cNvPr>
          <p:cNvSpPr>
            <a:spLocks noGrp="1"/>
          </p:cNvSpPr>
          <p:nvPr>
            <p:ph idx="1"/>
          </p:nvPr>
        </p:nvSpPr>
        <p:spPr/>
        <p:txBody>
          <a:bodyPr>
            <a:normAutofit/>
          </a:bodyPr>
          <a:lstStyle/>
          <a:p>
            <a:pPr marL="0" indent="0">
              <a:buNone/>
            </a:pPr>
            <a:r>
              <a:rPr lang="en-GB" sz="4000" b="1" i="0" baseline="30000" dirty="0">
                <a:solidFill>
                  <a:srgbClr val="000000"/>
                </a:solidFill>
                <a:effectLst/>
                <a:latin typeface="system-ui"/>
              </a:rPr>
              <a:t> </a:t>
            </a:r>
            <a:r>
              <a:rPr lang="en-GB" sz="4000" b="0" i="0" dirty="0">
                <a:solidFill>
                  <a:srgbClr val="000000"/>
                </a:solidFill>
                <a:effectLst/>
                <a:latin typeface="system-ui"/>
              </a:rPr>
              <a:t>1 Corinthians 11 v 17</a:t>
            </a:r>
          </a:p>
          <a:p>
            <a:pPr marL="0" indent="0">
              <a:buNone/>
            </a:pPr>
            <a:r>
              <a:rPr lang="en-GB" sz="4000" dirty="0">
                <a:solidFill>
                  <a:srgbClr val="000000"/>
                </a:solidFill>
                <a:latin typeface="system-ui"/>
              </a:rPr>
              <a:t>I</a:t>
            </a:r>
            <a:r>
              <a:rPr lang="en-GB" sz="4000" b="0" i="0" dirty="0">
                <a:solidFill>
                  <a:srgbClr val="000000"/>
                </a:solidFill>
                <a:effectLst/>
                <a:latin typeface="system-ui"/>
              </a:rPr>
              <a:t>n the following directives I have no praise for you, for your meetings do more harm than good. </a:t>
            </a:r>
            <a:endParaRPr lang="en-GB" sz="4000" dirty="0"/>
          </a:p>
        </p:txBody>
      </p:sp>
    </p:spTree>
    <p:extLst>
      <p:ext uri="{BB962C8B-B14F-4D97-AF65-F5344CB8AC3E}">
        <p14:creationId xmlns:p14="http://schemas.microsoft.com/office/powerpoint/2010/main" val="102029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41C39-CA35-A069-43D1-70761C778B15}"/>
            </a:ext>
          </a:extLst>
        </p:cNvPr>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897FFB22-C93C-0A46-92D1-268AA0FD2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875B65-F9F3-E27F-9A24-031FEF6BE5C9}"/>
              </a:ext>
            </a:extLst>
          </p:cNvPr>
          <p:cNvSpPr>
            <a:spLocks noGrp="1"/>
          </p:cNvSpPr>
          <p:nvPr>
            <p:ph type="title"/>
          </p:nvPr>
        </p:nvSpPr>
        <p:spPr>
          <a:xfrm>
            <a:off x="5232400" y="1641752"/>
            <a:ext cx="6140449" cy="1323439"/>
          </a:xfrm>
        </p:spPr>
        <p:txBody>
          <a:bodyPr anchor="t">
            <a:normAutofit fontScale="90000"/>
          </a:bodyPr>
          <a:lstStyle/>
          <a:p>
            <a:pPr algn="ctr"/>
            <a:r>
              <a:rPr lang="en-GB" sz="5400" dirty="0">
                <a:solidFill>
                  <a:schemeClr val="bg1"/>
                </a:solidFill>
              </a:rPr>
              <a:t>How do we meet together?</a:t>
            </a:r>
          </a:p>
        </p:txBody>
      </p:sp>
      <p:pic>
        <p:nvPicPr>
          <p:cNvPr id="6146" name="Picture 2">
            <a:extLst>
              <a:ext uri="{FF2B5EF4-FFF2-40B4-BE49-F238E27FC236}">
                <a16:creationId xmlns:a16="http://schemas.microsoft.com/office/drawing/2014/main" id="{3A70FE66-FC73-3759-0552-152BB203D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39" r="25139"/>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6155" name="Group 6154">
            <a:extLst>
              <a:ext uri="{FF2B5EF4-FFF2-40B4-BE49-F238E27FC236}">
                <a16:creationId xmlns:a16="http://schemas.microsoft.com/office/drawing/2014/main" id="{001B2D20-DB23-33D3-E927-E879B73550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6156" name="Freeform: Shape 6155">
              <a:extLst>
                <a:ext uri="{FF2B5EF4-FFF2-40B4-BE49-F238E27FC236}">
                  <a16:creationId xmlns:a16="http://schemas.microsoft.com/office/drawing/2014/main" id="{564F4F7C-2BF7-7248-4228-1A0AD350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7" name="Freeform: Shape 6156">
              <a:extLst>
                <a:ext uri="{FF2B5EF4-FFF2-40B4-BE49-F238E27FC236}">
                  <a16:creationId xmlns:a16="http://schemas.microsoft.com/office/drawing/2014/main" id="{3D5A3D8D-5EFC-4830-7BC3-6DC4F7A702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150" name="Content Placeholder 6149">
            <a:extLst>
              <a:ext uri="{FF2B5EF4-FFF2-40B4-BE49-F238E27FC236}">
                <a16:creationId xmlns:a16="http://schemas.microsoft.com/office/drawing/2014/main" id="{3BF53F24-BD0D-46AD-FA8F-5CF1E493EDE8}"/>
              </a:ext>
            </a:extLst>
          </p:cNvPr>
          <p:cNvSpPr>
            <a:spLocks noGrp="1"/>
          </p:cNvSpPr>
          <p:nvPr>
            <p:ph idx="1"/>
          </p:nvPr>
        </p:nvSpPr>
        <p:spPr>
          <a:xfrm>
            <a:off x="5232401" y="3146400"/>
            <a:ext cx="6140449" cy="2682000"/>
          </a:xfrm>
        </p:spPr>
        <p:txBody>
          <a:bodyPr>
            <a:normAutofit/>
          </a:bodyPr>
          <a:lstStyle/>
          <a:p>
            <a:endParaRPr lang="en-US" sz="2400" dirty="0">
              <a:solidFill>
                <a:schemeClr val="bg1">
                  <a:alpha val="80000"/>
                </a:schemeClr>
              </a:solidFill>
            </a:endParaRPr>
          </a:p>
        </p:txBody>
      </p:sp>
    </p:spTree>
    <p:extLst>
      <p:ext uri="{BB962C8B-B14F-4D97-AF65-F5344CB8AC3E}">
        <p14:creationId xmlns:p14="http://schemas.microsoft.com/office/powerpoint/2010/main" val="136329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6F5E-AFF2-DD4C-0BD2-0714789BBE9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3D72DBD-FEB1-C0F8-1070-DDE1861D870B}"/>
              </a:ext>
            </a:extLst>
          </p:cNvPr>
          <p:cNvSpPr>
            <a:spLocks noGrp="1"/>
          </p:cNvSpPr>
          <p:nvPr>
            <p:ph idx="1"/>
          </p:nvPr>
        </p:nvSpPr>
        <p:spPr>
          <a:xfrm>
            <a:off x="634014" y="1756507"/>
            <a:ext cx="10515600" cy="3344986"/>
          </a:xfrm>
        </p:spPr>
        <p:txBody>
          <a:bodyPr>
            <a:normAutofit/>
          </a:bodyPr>
          <a:lstStyle/>
          <a:p>
            <a:pPr marL="0" indent="0">
              <a:buNone/>
            </a:pPr>
            <a:r>
              <a:rPr lang="en-GB" sz="3600" b="0" i="0" dirty="0">
                <a:solidFill>
                  <a:srgbClr val="000000"/>
                </a:solidFill>
                <a:effectLst/>
                <a:latin typeface="system-ui"/>
              </a:rPr>
              <a:t>Hebrews 10 v 24 &amp;25       </a:t>
            </a:r>
            <a:r>
              <a:rPr lang="en-GB" sz="3600" dirty="0">
                <a:solidFill>
                  <a:srgbClr val="000000"/>
                </a:solidFill>
                <a:latin typeface="system-ui"/>
              </a:rPr>
              <a:t>L</a:t>
            </a:r>
            <a:r>
              <a:rPr lang="en-GB" sz="3600" b="0" i="0" dirty="0">
                <a:solidFill>
                  <a:srgbClr val="000000"/>
                </a:solidFill>
                <a:effectLst/>
                <a:latin typeface="system-ui"/>
              </a:rPr>
              <a:t>et us consider how we may spur one another on toward love and good deeds, </a:t>
            </a:r>
            <a:r>
              <a:rPr lang="en-GB" sz="3600" b="1" i="0" baseline="30000" dirty="0">
                <a:solidFill>
                  <a:srgbClr val="000000"/>
                </a:solidFill>
                <a:effectLst/>
                <a:latin typeface="system-ui"/>
              </a:rPr>
              <a:t> </a:t>
            </a:r>
            <a:r>
              <a:rPr lang="en-GB" sz="3600" b="0" i="0" dirty="0">
                <a:solidFill>
                  <a:srgbClr val="000000"/>
                </a:solidFill>
                <a:effectLst/>
                <a:latin typeface="system-ui"/>
              </a:rPr>
              <a:t>not giving up meeting together, as some are in the habit of doing, but encouraging one another—and all the more as you see the Day approaching.</a:t>
            </a:r>
            <a:endParaRPr lang="en-GB" sz="3600" dirty="0">
              <a:solidFill>
                <a:srgbClr val="000000"/>
              </a:solidFill>
              <a:latin typeface="system-ui"/>
            </a:endParaRPr>
          </a:p>
        </p:txBody>
      </p:sp>
    </p:spTree>
    <p:extLst>
      <p:ext uri="{BB962C8B-B14F-4D97-AF65-F5344CB8AC3E}">
        <p14:creationId xmlns:p14="http://schemas.microsoft.com/office/powerpoint/2010/main" val="24813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Freeform: Shape 2056">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EBEC7F-79AB-C72E-F36E-DA7DFE33DBF4}"/>
              </a:ext>
            </a:extLst>
          </p:cNvPr>
          <p:cNvSpPr>
            <a:spLocks noGrp="1"/>
          </p:cNvSpPr>
          <p:nvPr>
            <p:ph type="ctrTitle"/>
          </p:nvPr>
        </p:nvSpPr>
        <p:spPr>
          <a:xfrm>
            <a:off x="621792" y="1161288"/>
            <a:ext cx="3602736" cy="4526280"/>
          </a:xfrm>
        </p:spPr>
        <p:txBody>
          <a:bodyPr vert="horz" lIns="91440" tIns="45720" rIns="91440" bIns="45720" rtlCol="0" anchor="ctr">
            <a:normAutofit/>
          </a:bodyPr>
          <a:lstStyle/>
          <a:p>
            <a:pPr algn="l"/>
            <a:r>
              <a:rPr lang="en-US" sz="4400" b="1" kern="1200" dirty="0">
                <a:solidFill>
                  <a:schemeClr val="tx1"/>
                </a:solidFill>
                <a:latin typeface="+mj-lt"/>
                <a:ea typeface="+mj-ea"/>
                <a:cs typeface="+mj-cs"/>
              </a:rPr>
              <a:t>Five things a Christian should not do</a:t>
            </a:r>
          </a:p>
        </p:txBody>
      </p:sp>
      <p:sp>
        <p:nvSpPr>
          <p:cNvPr id="2061" name="Rectangle 206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728FE1F2-106D-D056-9065-DE1FC9F63F93}"/>
              </a:ext>
            </a:extLst>
          </p:cNvPr>
          <p:cNvSpPr>
            <a:spLocks/>
          </p:cNvSpPr>
          <p:nvPr/>
        </p:nvSpPr>
        <p:spPr>
          <a:xfrm>
            <a:off x="1381957" y="4365517"/>
            <a:ext cx="9144000" cy="1655762"/>
          </a:xfrm>
          <a:prstGeom prst="rect">
            <a:avLst/>
          </a:prstGeom>
        </p:spPr>
        <p:txBody>
          <a:bodyPr/>
          <a:lstStyle/>
          <a:p>
            <a:endParaRPr lang="en-GB" dirty="0"/>
          </a:p>
        </p:txBody>
      </p:sp>
      <p:pic>
        <p:nvPicPr>
          <p:cNvPr id="2050" name="Picture 2" descr="Hebron Pentecostal Church : Hebron Pentecostal Church">
            <a:extLst>
              <a:ext uri="{FF2B5EF4-FFF2-40B4-BE49-F238E27FC236}">
                <a16:creationId xmlns:a16="http://schemas.microsoft.com/office/drawing/2014/main" id="{6AC73590-DA25-023D-D5BB-CC3190E9A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520" y="1826657"/>
            <a:ext cx="6364224" cy="3062783"/>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ication Sign 3">
            <a:extLst>
              <a:ext uri="{FF2B5EF4-FFF2-40B4-BE49-F238E27FC236}">
                <a16:creationId xmlns:a16="http://schemas.microsoft.com/office/drawing/2014/main" id="{3B355329-7F4D-8D84-3FC0-D09AA58B96CF}"/>
              </a:ext>
            </a:extLst>
          </p:cNvPr>
          <p:cNvSpPr/>
          <p:nvPr/>
        </p:nvSpPr>
        <p:spPr>
          <a:xfrm>
            <a:off x="6006926" y="1629433"/>
            <a:ext cx="5253996" cy="360827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8893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ABEA9-11B3-3CA9-AEAA-A246E8BE04A5}"/>
              </a:ext>
            </a:extLst>
          </p:cNvPr>
          <p:cNvSpPr>
            <a:spLocks noGrp="1"/>
          </p:cNvSpPr>
          <p:nvPr>
            <p:ph type="title"/>
          </p:nvPr>
        </p:nvSpPr>
        <p:spPr>
          <a:xfrm>
            <a:off x="5232400" y="1641752"/>
            <a:ext cx="6140449" cy="1323439"/>
          </a:xfrm>
        </p:spPr>
        <p:txBody>
          <a:bodyPr anchor="t">
            <a:normAutofit/>
          </a:bodyPr>
          <a:lstStyle/>
          <a:p>
            <a:r>
              <a:rPr lang="en-GB" sz="5400" dirty="0">
                <a:solidFill>
                  <a:schemeClr val="bg1"/>
                </a:solidFill>
              </a:rPr>
              <a:t>Don’t give</a:t>
            </a:r>
          </a:p>
        </p:txBody>
      </p:sp>
      <p:pic>
        <p:nvPicPr>
          <p:cNvPr id="6146" name="Picture 2" descr="Pass The Plate or Box In The Back – Joel Littlefield">
            <a:extLst>
              <a:ext uri="{FF2B5EF4-FFF2-40B4-BE49-F238E27FC236}">
                <a16:creationId xmlns:a16="http://schemas.microsoft.com/office/drawing/2014/main" id="{B5F143C8-7550-3063-13E3-CB0DD0D52F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66" r="28342"/>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6155" name="Group 6154">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6156" name="Freeform: Shape 6155">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7" name="Freeform: Shape 6156">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150" name="Content Placeholder 6149">
            <a:extLst>
              <a:ext uri="{FF2B5EF4-FFF2-40B4-BE49-F238E27FC236}">
                <a16:creationId xmlns:a16="http://schemas.microsoft.com/office/drawing/2014/main" id="{8C6CA936-B09B-1125-A74F-D08D5E2BE910}"/>
              </a:ext>
            </a:extLst>
          </p:cNvPr>
          <p:cNvSpPr>
            <a:spLocks noGrp="1"/>
          </p:cNvSpPr>
          <p:nvPr>
            <p:ph idx="1"/>
          </p:nvPr>
        </p:nvSpPr>
        <p:spPr>
          <a:xfrm>
            <a:off x="5232401" y="3146400"/>
            <a:ext cx="6140449" cy="2682000"/>
          </a:xfrm>
        </p:spPr>
        <p:txBody>
          <a:bodyPr>
            <a:normAutofit/>
          </a:bodyPr>
          <a:lstStyle/>
          <a:p>
            <a:endParaRPr lang="en-US" sz="2400">
              <a:solidFill>
                <a:schemeClr val="bg1">
                  <a:alpha val="80000"/>
                </a:schemeClr>
              </a:solidFill>
            </a:endParaRPr>
          </a:p>
        </p:txBody>
      </p:sp>
    </p:spTree>
    <p:extLst>
      <p:ext uri="{BB962C8B-B14F-4D97-AF65-F5344CB8AC3E}">
        <p14:creationId xmlns:p14="http://schemas.microsoft.com/office/powerpoint/2010/main" val="429063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B448-11CC-B2E2-C8D7-4760D53DA44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EE436B9-9289-6BE7-1287-831F8D622FA8}"/>
              </a:ext>
            </a:extLst>
          </p:cNvPr>
          <p:cNvSpPr>
            <a:spLocks noGrp="1"/>
          </p:cNvSpPr>
          <p:nvPr>
            <p:ph idx="1"/>
          </p:nvPr>
        </p:nvSpPr>
        <p:spPr>
          <a:xfrm>
            <a:off x="470517" y="239697"/>
            <a:ext cx="10883283" cy="6253178"/>
          </a:xfrm>
        </p:spPr>
        <p:txBody>
          <a:bodyPr>
            <a:normAutofit lnSpcReduction="10000"/>
          </a:bodyPr>
          <a:lstStyle/>
          <a:p>
            <a:pPr marL="0" indent="0" algn="l">
              <a:buNone/>
            </a:pPr>
            <a:r>
              <a:rPr lang="en-GB" sz="3600" b="0" i="0" dirty="0">
                <a:solidFill>
                  <a:srgbClr val="000000"/>
                </a:solidFill>
                <a:effectLst/>
                <a:latin typeface="system-ui"/>
              </a:rPr>
              <a:t>Matthew 6 v 1-4 </a:t>
            </a:r>
          </a:p>
          <a:p>
            <a:pPr marL="0" indent="0" algn="l">
              <a:buNone/>
            </a:pPr>
            <a:r>
              <a:rPr lang="en-GB" sz="3600" b="0" i="0" dirty="0">
                <a:solidFill>
                  <a:srgbClr val="000000"/>
                </a:solidFill>
                <a:effectLst/>
                <a:latin typeface="system-ui"/>
              </a:rPr>
              <a:t>Be careful not to practice your righteousness in front of others to be seen by them. If you do, you will have no reward from your Father in heaven.</a:t>
            </a:r>
          </a:p>
          <a:p>
            <a:pPr marL="0" indent="0" algn="l">
              <a:buNone/>
            </a:pPr>
            <a:r>
              <a:rPr lang="en-GB" sz="3600" b="0" i="0" dirty="0">
                <a:solidFill>
                  <a:srgbClr val="000000"/>
                </a:solidFill>
                <a:effectLst/>
                <a:latin typeface="system-ui"/>
              </a:rPr>
              <a:t>So when you give to the needy, do not announce it with trumpets, as the hypocrites do in the synagogues and on the streets, to be honoured by others. Truly I tell you, they have received their reward in full. But when you give to the needy, do not let your left hand know what your right hand is doing, </a:t>
            </a:r>
            <a:r>
              <a:rPr lang="en-GB" sz="3600" b="1" i="0" baseline="30000" dirty="0">
                <a:solidFill>
                  <a:srgbClr val="000000"/>
                </a:solidFill>
                <a:effectLst/>
                <a:latin typeface="system-ui"/>
              </a:rPr>
              <a:t> </a:t>
            </a:r>
            <a:r>
              <a:rPr lang="en-GB" sz="3600" b="0" i="0" dirty="0">
                <a:solidFill>
                  <a:srgbClr val="000000"/>
                </a:solidFill>
                <a:effectLst/>
                <a:latin typeface="system-ui"/>
              </a:rPr>
              <a:t>so that your giving may be in secret. Then your Father, who sees what is done in secret, will reward you.</a:t>
            </a:r>
          </a:p>
          <a:p>
            <a:endParaRPr lang="en-GB" dirty="0"/>
          </a:p>
        </p:txBody>
      </p:sp>
    </p:spTree>
    <p:extLst>
      <p:ext uri="{BB962C8B-B14F-4D97-AF65-F5344CB8AC3E}">
        <p14:creationId xmlns:p14="http://schemas.microsoft.com/office/powerpoint/2010/main" val="2325263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A512-C300-1859-909E-87042680A66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32DBE2-CDC0-BDC8-F65A-5CCF6DA25947}"/>
              </a:ext>
            </a:extLst>
          </p:cNvPr>
          <p:cNvSpPr>
            <a:spLocks noGrp="1"/>
          </p:cNvSpPr>
          <p:nvPr>
            <p:ph idx="1"/>
          </p:nvPr>
        </p:nvSpPr>
        <p:spPr/>
        <p:txBody>
          <a:bodyPr/>
          <a:lstStyle/>
          <a:p>
            <a:endParaRPr lang="en-GB"/>
          </a:p>
        </p:txBody>
      </p:sp>
      <p:pic>
        <p:nvPicPr>
          <p:cNvPr id="8194" name="Picture 2" descr="The Blood of San Gennaro – And The Best Pork Braciola in America |  dannwoellertthefoodetymologist">
            <a:extLst>
              <a:ext uri="{FF2B5EF4-FFF2-40B4-BE49-F238E27FC236}">
                <a16:creationId xmlns:a16="http://schemas.microsoft.com/office/drawing/2014/main" id="{1C983966-DEF5-310D-0A0F-00AE90893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745" y="1188749"/>
            <a:ext cx="7065889" cy="354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1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DB13-21EB-4E50-D5E9-16AA2FDE2A97}"/>
              </a:ext>
            </a:extLst>
          </p:cNvPr>
          <p:cNvSpPr>
            <a:spLocks noGrp="1"/>
          </p:cNvSpPr>
          <p:nvPr>
            <p:ph type="title"/>
          </p:nvPr>
        </p:nvSpPr>
        <p:spPr/>
        <p:txBody>
          <a:bodyPr/>
          <a:lstStyle/>
          <a:p>
            <a:endParaRPr lang="en-GB"/>
          </a:p>
        </p:txBody>
      </p:sp>
      <p:pic>
        <p:nvPicPr>
          <p:cNvPr id="12290" name="Picture 2" descr="Zacchaeus. It's about getting a Glimpse of Jesus | by KIRUPASANAM MEDIA |  Medium">
            <a:extLst>
              <a:ext uri="{FF2B5EF4-FFF2-40B4-BE49-F238E27FC236}">
                <a16:creationId xmlns:a16="http://schemas.microsoft.com/office/drawing/2014/main" id="{2201B115-7430-AC68-6C17-7BB7720208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2596" y="1027905"/>
            <a:ext cx="3868095" cy="490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46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ABEA9-11B3-3CA9-AEAA-A246E8BE04A5}"/>
              </a:ext>
            </a:extLst>
          </p:cNvPr>
          <p:cNvSpPr>
            <a:spLocks noGrp="1"/>
          </p:cNvSpPr>
          <p:nvPr>
            <p:ph type="title"/>
          </p:nvPr>
        </p:nvSpPr>
        <p:spPr>
          <a:xfrm>
            <a:off x="5232400" y="1641752"/>
            <a:ext cx="6140449" cy="1323439"/>
          </a:xfrm>
        </p:spPr>
        <p:txBody>
          <a:bodyPr anchor="t">
            <a:normAutofit/>
          </a:bodyPr>
          <a:lstStyle/>
          <a:p>
            <a:r>
              <a:rPr lang="en-GB" sz="5400" dirty="0">
                <a:solidFill>
                  <a:schemeClr val="bg1"/>
                </a:solidFill>
              </a:rPr>
              <a:t>How do we give?</a:t>
            </a:r>
          </a:p>
        </p:txBody>
      </p:sp>
      <p:pic>
        <p:nvPicPr>
          <p:cNvPr id="6146" name="Picture 2" descr="Pass The Plate or Box In The Back – Joel Littlefield">
            <a:extLst>
              <a:ext uri="{FF2B5EF4-FFF2-40B4-BE49-F238E27FC236}">
                <a16:creationId xmlns:a16="http://schemas.microsoft.com/office/drawing/2014/main" id="{B5F143C8-7550-3063-13E3-CB0DD0D52F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66" r="28342"/>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6155" name="Group 6154">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6156" name="Freeform: Shape 6155">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7" name="Freeform: Shape 6156">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150" name="Content Placeholder 6149">
            <a:extLst>
              <a:ext uri="{FF2B5EF4-FFF2-40B4-BE49-F238E27FC236}">
                <a16:creationId xmlns:a16="http://schemas.microsoft.com/office/drawing/2014/main" id="{8C6CA936-B09B-1125-A74F-D08D5E2BE910}"/>
              </a:ext>
            </a:extLst>
          </p:cNvPr>
          <p:cNvSpPr>
            <a:spLocks noGrp="1"/>
          </p:cNvSpPr>
          <p:nvPr>
            <p:ph idx="1"/>
          </p:nvPr>
        </p:nvSpPr>
        <p:spPr>
          <a:xfrm>
            <a:off x="5232401" y="3146400"/>
            <a:ext cx="6140449" cy="2682000"/>
          </a:xfrm>
        </p:spPr>
        <p:txBody>
          <a:bodyPr>
            <a:normAutofit/>
          </a:bodyPr>
          <a:lstStyle/>
          <a:p>
            <a:endParaRPr lang="en-US" sz="2400">
              <a:solidFill>
                <a:schemeClr val="bg1">
                  <a:alpha val="80000"/>
                </a:schemeClr>
              </a:solidFill>
            </a:endParaRPr>
          </a:p>
        </p:txBody>
      </p:sp>
    </p:spTree>
    <p:extLst>
      <p:ext uri="{BB962C8B-B14F-4D97-AF65-F5344CB8AC3E}">
        <p14:creationId xmlns:p14="http://schemas.microsoft.com/office/powerpoint/2010/main" val="3458129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F4FF-AD77-A52F-4F70-71D73ADD674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C01D8B-E531-180B-230E-D0FFD47E8F31}"/>
              </a:ext>
            </a:extLst>
          </p:cNvPr>
          <p:cNvSpPr>
            <a:spLocks noGrp="1"/>
          </p:cNvSpPr>
          <p:nvPr>
            <p:ph idx="1"/>
          </p:nvPr>
        </p:nvSpPr>
        <p:spPr>
          <a:xfrm>
            <a:off x="488272" y="365125"/>
            <a:ext cx="10865528" cy="5811838"/>
          </a:xfrm>
        </p:spPr>
        <p:txBody>
          <a:bodyPr>
            <a:noAutofit/>
          </a:bodyPr>
          <a:lstStyle/>
          <a:p>
            <a:r>
              <a:rPr lang="en-GB" sz="3600" dirty="0"/>
              <a:t>1 Corinthians 16 v 1 &amp;2  </a:t>
            </a:r>
            <a:r>
              <a:rPr lang="en-GB" sz="3600" b="0" i="0" dirty="0">
                <a:solidFill>
                  <a:srgbClr val="000000"/>
                </a:solidFill>
                <a:effectLst/>
                <a:latin typeface="system-ui"/>
              </a:rPr>
              <a:t>Now about the collection for the Lord’s people: Do what I told the Galatian churches to do. On the first day of every week, each one of you should set aside a sum of money in keeping with your income, saving it up, so that when I come no collections will have to be made</a:t>
            </a:r>
          </a:p>
          <a:p>
            <a:r>
              <a:rPr lang="en-GB" sz="3600" b="0" i="0" dirty="0">
                <a:solidFill>
                  <a:srgbClr val="000000"/>
                </a:solidFill>
                <a:effectLst/>
                <a:latin typeface="system-ui"/>
              </a:rPr>
              <a:t>2 Corinthians 9 v 6&amp;7  Remember this: Whoever sows sparingly will also reap sparingly, and whoever sows generously will also reap generously. </a:t>
            </a:r>
            <a:r>
              <a:rPr lang="en-GB" sz="3600" b="1" i="0" baseline="30000" dirty="0">
                <a:solidFill>
                  <a:srgbClr val="000000"/>
                </a:solidFill>
                <a:effectLst/>
                <a:latin typeface="system-ui"/>
              </a:rPr>
              <a:t> </a:t>
            </a:r>
            <a:r>
              <a:rPr lang="en-GB" sz="3600" b="0" i="0" dirty="0">
                <a:solidFill>
                  <a:srgbClr val="000000"/>
                </a:solidFill>
                <a:effectLst/>
                <a:latin typeface="system-ui"/>
              </a:rPr>
              <a:t>Each of you should give what you have decided in your heart to give, not reluctantly or under compulsion, for God loves a cheerful giver.</a:t>
            </a:r>
            <a:endParaRPr lang="en-GB" sz="3600" dirty="0"/>
          </a:p>
        </p:txBody>
      </p:sp>
    </p:spTree>
    <p:extLst>
      <p:ext uri="{BB962C8B-B14F-4D97-AF65-F5344CB8AC3E}">
        <p14:creationId xmlns:p14="http://schemas.microsoft.com/office/powerpoint/2010/main" val="302630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A0F321-2DF6-5786-D796-A5A67F601235}"/>
              </a:ext>
            </a:extLst>
          </p:cNvPr>
          <p:cNvSpPr>
            <a:spLocks noGrp="1"/>
          </p:cNvSpPr>
          <p:nvPr>
            <p:ph type="title"/>
          </p:nvPr>
        </p:nvSpPr>
        <p:spPr>
          <a:xfrm>
            <a:off x="5232400" y="1367673"/>
            <a:ext cx="6124576" cy="2665509"/>
          </a:xfrm>
        </p:spPr>
        <p:txBody>
          <a:bodyPr vert="horz" lIns="91440" tIns="45720" rIns="91440" bIns="45720" rtlCol="0" anchor="b">
            <a:normAutofit/>
          </a:bodyPr>
          <a:lstStyle/>
          <a:p>
            <a:pPr algn="r"/>
            <a:r>
              <a:rPr lang="en-US" sz="7200">
                <a:solidFill>
                  <a:schemeClr val="bg1"/>
                </a:solidFill>
              </a:rPr>
              <a:t>Don’t pray</a:t>
            </a:r>
          </a:p>
        </p:txBody>
      </p:sp>
      <p:pic>
        <p:nvPicPr>
          <p:cNvPr id="3074" name="Picture 2" descr="90,000+ Man Praying Pictures">
            <a:extLst>
              <a:ext uri="{FF2B5EF4-FFF2-40B4-BE49-F238E27FC236}">
                <a16:creationId xmlns:a16="http://schemas.microsoft.com/office/drawing/2014/main" id="{1423EAC9-7FA2-E543-67D9-16A7CA723C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79"/>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3082" name="Freeform: Shape 308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Freeform: Shape 308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05315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874E-3A60-39E9-9624-C9D81E6395E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D112082-C652-766C-CB3D-38C249625889}"/>
              </a:ext>
            </a:extLst>
          </p:cNvPr>
          <p:cNvSpPr>
            <a:spLocks noGrp="1"/>
          </p:cNvSpPr>
          <p:nvPr>
            <p:ph idx="1"/>
          </p:nvPr>
        </p:nvSpPr>
        <p:spPr/>
        <p:txBody>
          <a:bodyPr>
            <a:normAutofit/>
          </a:bodyPr>
          <a:lstStyle/>
          <a:p>
            <a:r>
              <a:rPr lang="en-GB" sz="4400" b="0" i="0" dirty="0">
                <a:solidFill>
                  <a:srgbClr val="000000"/>
                </a:solidFill>
                <a:effectLst/>
                <a:latin typeface="system-ui"/>
              </a:rPr>
              <a:t> James 4 v 2&amp;3</a:t>
            </a:r>
          </a:p>
          <a:p>
            <a:r>
              <a:rPr lang="en-GB" sz="4400" b="0" i="0" dirty="0">
                <a:solidFill>
                  <a:srgbClr val="000000"/>
                </a:solidFill>
                <a:effectLst/>
                <a:latin typeface="system-ui"/>
              </a:rPr>
              <a:t>You do not have because you do not ask God. </a:t>
            </a:r>
            <a:r>
              <a:rPr lang="en-GB" sz="4400" b="1" i="0" baseline="30000" dirty="0">
                <a:solidFill>
                  <a:srgbClr val="000000"/>
                </a:solidFill>
                <a:effectLst/>
                <a:latin typeface="system-ui"/>
              </a:rPr>
              <a:t> </a:t>
            </a:r>
            <a:r>
              <a:rPr lang="en-GB" sz="4400" b="0" i="0" dirty="0">
                <a:solidFill>
                  <a:srgbClr val="000000"/>
                </a:solidFill>
                <a:effectLst/>
                <a:latin typeface="system-ui"/>
              </a:rPr>
              <a:t>When you ask, you do not receive, because you ask with wrong motives, that you may spend what you get on your pleasures.</a:t>
            </a:r>
            <a:endParaRPr lang="en-GB" sz="4400" dirty="0"/>
          </a:p>
        </p:txBody>
      </p:sp>
    </p:spTree>
    <p:extLst>
      <p:ext uri="{BB962C8B-B14F-4D97-AF65-F5344CB8AC3E}">
        <p14:creationId xmlns:p14="http://schemas.microsoft.com/office/powerpoint/2010/main" val="102465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25" name="Freeform: Shape 9224">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227" name="Freeform: Shape 9226">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EB9383-EA55-7E8E-B925-6E3E9A6BE1AD}"/>
              </a:ext>
            </a:extLst>
          </p:cNvPr>
          <p:cNvSpPr>
            <a:spLocks noGrp="1"/>
          </p:cNvSpPr>
          <p:nvPr>
            <p:ph type="title"/>
          </p:nvPr>
        </p:nvSpPr>
        <p:spPr>
          <a:xfrm>
            <a:off x="371094" y="1161288"/>
            <a:ext cx="3438144" cy="1239012"/>
          </a:xfrm>
        </p:spPr>
        <p:txBody>
          <a:bodyPr anchor="ctr">
            <a:normAutofit/>
          </a:bodyPr>
          <a:lstStyle/>
          <a:p>
            <a:r>
              <a:rPr lang="en-GB" sz="6000" dirty="0"/>
              <a:t>Sin</a:t>
            </a:r>
          </a:p>
        </p:txBody>
      </p:sp>
      <p:sp>
        <p:nvSpPr>
          <p:cNvPr id="9229" name="Rectangle 922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31" name="Rectangle 92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52E641-891F-63AF-F89F-489DAC03BEA2}"/>
              </a:ext>
            </a:extLst>
          </p:cNvPr>
          <p:cNvSpPr>
            <a:spLocks noGrp="1"/>
          </p:cNvSpPr>
          <p:nvPr>
            <p:ph idx="1"/>
          </p:nvPr>
        </p:nvSpPr>
        <p:spPr>
          <a:xfrm>
            <a:off x="371094" y="2718054"/>
            <a:ext cx="3438906" cy="3207258"/>
          </a:xfrm>
        </p:spPr>
        <p:txBody>
          <a:bodyPr anchor="t">
            <a:normAutofit/>
          </a:bodyPr>
          <a:lstStyle/>
          <a:p>
            <a:pPr marL="0" indent="0">
              <a:buNone/>
            </a:pPr>
            <a:endParaRPr lang="en-GB" sz="1700" dirty="0"/>
          </a:p>
          <a:p>
            <a:endParaRPr lang="en-GB" sz="1700" dirty="0"/>
          </a:p>
        </p:txBody>
      </p:sp>
      <p:pic>
        <p:nvPicPr>
          <p:cNvPr id="9218" name="Picture 2" descr="No photo description available.">
            <a:extLst>
              <a:ext uri="{FF2B5EF4-FFF2-40B4-BE49-F238E27FC236}">
                <a16:creationId xmlns:a16="http://schemas.microsoft.com/office/drawing/2014/main" id="{7E652551-CD78-2F76-B6D8-7706A3EB77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4144" y="841248"/>
            <a:ext cx="5276088" cy="527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60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51" name="Freeform: Shape 10250">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253" name="Freeform: Shape 10252">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0AE026-A72B-5EBF-30C3-2B83595D720C}"/>
              </a:ext>
            </a:extLst>
          </p:cNvPr>
          <p:cNvSpPr>
            <a:spLocks noGrp="1"/>
          </p:cNvSpPr>
          <p:nvPr>
            <p:ph type="title"/>
          </p:nvPr>
        </p:nvSpPr>
        <p:spPr>
          <a:xfrm>
            <a:off x="371094" y="1161288"/>
            <a:ext cx="3438144" cy="1556766"/>
          </a:xfrm>
        </p:spPr>
        <p:txBody>
          <a:bodyPr anchor="b">
            <a:noAutofit/>
          </a:bodyPr>
          <a:lstStyle/>
          <a:p>
            <a:r>
              <a:rPr lang="en-GB" sz="6000" dirty="0"/>
              <a:t>Not in God’s will</a:t>
            </a:r>
          </a:p>
        </p:txBody>
      </p:sp>
      <p:sp>
        <p:nvSpPr>
          <p:cNvPr id="10255" name="Rectangle 1025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257" name="Rectangle 1025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246" name="Content Placeholder 10245">
            <a:extLst>
              <a:ext uri="{FF2B5EF4-FFF2-40B4-BE49-F238E27FC236}">
                <a16:creationId xmlns:a16="http://schemas.microsoft.com/office/drawing/2014/main" id="{9BC9CFC1-0951-7E8C-F205-577B7C352AC6}"/>
              </a:ext>
            </a:extLst>
          </p:cNvPr>
          <p:cNvSpPr>
            <a:spLocks noGrp="1"/>
          </p:cNvSpPr>
          <p:nvPr>
            <p:ph idx="1"/>
          </p:nvPr>
        </p:nvSpPr>
        <p:spPr>
          <a:xfrm>
            <a:off x="371094" y="2718054"/>
            <a:ext cx="3438906" cy="3207258"/>
          </a:xfrm>
        </p:spPr>
        <p:txBody>
          <a:bodyPr anchor="t">
            <a:normAutofit/>
          </a:bodyPr>
          <a:lstStyle/>
          <a:p>
            <a:endParaRPr lang="en-US" sz="1700"/>
          </a:p>
        </p:txBody>
      </p:sp>
      <p:pic>
        <p:nvPicPr>
          <p:cNvPr id="10242" name="Picture 2" descr="1 John 5:14 And this is the confidence that we have before Him: If we ask  anything according to His will, He hears us.">
            <a:extLst>
              <a:ext uri="{FF2B5EF4-FFF2-40B4-BE49-F238E27FC236}">
                <a16:creationId xmlns:a16="http://schemas.microsoft.com/office/drawing/2014/main" id="{1C6D34BB-DBAE-B3AD-8BC8-D991E19E59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9849" y="843533"/>
            <a:ext cx="5280175" cy="52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46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330B0D-2093-50B6-0509-0FB4754EC15B}"/>
              </a:ext>
            </a:extLst>
          </p:cNvPr>
          <p:cNvSpPr>
            <a:spLocks noGrp="1"/>
          </p:cNvSpPr>
          <p:nvPr>
            <p:ph type="title"/>
          </p:nvPr>
        </p:nvSpPr>
        <p:spPr>
          <a:xfrm flipH="1">
            <a:off x="2885784" y="1774583"/>
            <a:ext cx="236543" cy="1539240"/>
          </a:xfrm>
        </p:spPr>
        <p:txBody>
          <a:bodyPr>
            <a:normAutofit/>
          </a:bodyPr>
          <a:lstStyle/>
          <a:p>
            <a:endParaRPr lang="en-GB" sz="4000" dirty="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8682D25E-AA87-E9B0-2A6C-F965D036E5B4}"/>
              </a:ext>
            </a:extLst>
          </p:cNvPr>
          <p:cNvGraphicFramePr>
            <a:graphicFrameLocks noGrp="1"/>
          </p:cNvGraphicFramePr>
          <p:nvPr>
            <p:ph idx="1"/>
            <p:extLst>
              <p:ext uri="{D42A27DB-BD31-4B8C-83A1-F6EECF244321}">
                <p14:modId xmlns:p14="http://schemas.microsoft.com/office/powerpoint/2010/main" val="145322620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How to Fire a Gun (with Pictures) - wikiHow">
            <a:extLst>
              <a:ext uri="{FF2B5EF4-FFF2-40B4-BE49-F238E27FC236}">
                <a16:creationId xmlns:a16="http://schemas.microsoft.com/office/drawing/2014/main" id="{85245897-B19D-775E-9687-9E24F1471E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14959" y="2152073"/>
            <a:ext cx="3109576" cy="233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271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275" name="Freeform: Shape 11274">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277" name="Freeform: Shape 11276">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DF0E3F-2574-182B-D560-9466A9BCA97D}"/>
              </a:ext>
            </a:extLst>
          </p:cNvPr>
          <p:cNvSpPr>
            <a:spLocks noGrp="1"/>
          </p:cNvSpPr>
          <p:nvPr>
            <p:ph type="title"/>
          </p:nvPr>
        </p:nvSpPr>
        <p:spPr>
          <a:xfrm>
            <a:off x="371093" y="1161288"/>
            <a:ext cx="3563597" cy="1239012"/>
          </a:xfrm>
        </p:spPr>
        <p:txBody>
          <a:bodyPr anchor="ctr">
            <a:noAutofit/>
          </a:bodyPr>
          <a:lstStyle/>
          <a:p>
            <a:r>
              <a:rPr lang="en-GB" sz="6000" dirty="0"/>
              <a:t>Lack of faith</a:t>
            </a:r>
          </a:p>
        </p:txBody>
      </p:sp>
      <p:sp>
        <p:nvSpPr>
          <p:cNvPr id="11279" name="Rectangle 1127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281" name="Rectangle 1128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70" name="Content Placeholder 11269">
            <a:extLst>
              <a:ext uri="{FF2B5EF4-FFF2-40B4-BE49-F238E27FC236}">
                <a16:creationId xmlns:a16="http://schemas.microsoft.com/office/drawing/2014/main" id="{4E9E5F75-B480-BE18-F2E9-26B73F4AB8D0}"/>
              </a:ext>
            </a:extLst>
          </p:cNvPr>
          <p:cNvSpPr>
            <a:spLocks noGrp="1"/>
          </p:cNvSpPr>
          <p:nvPr>
            <p:ph idx="1"/>
          </p:nvPr>
        </p:nvSpPr>
        <p:spPr>
          <a:xfrm>
            <a:off x="371094" y="2718054"/>
            <a:ext cx="3438906" cy="3207258"/>
          </a:xfrm>
        </p:spPr>
        <p:txBody>
          <a:bodyPr anchor="t">
            <a:normAutofit/>
          </a:bodyPr>
          <a:lstStyle/>
          <a:p>
            <a:endParaRPr lang="en-US" sz="1700"/>
          </a:p>
        </p:txBody>
      </p:sp>
      <p:pic>
        <p:nvPicPr>
          <p:cNvPr id="11266" name="Picture 2" descr="James 1:6 - Bible verse (ESV) - DailyVerses.net">
            <a:extLst>
              <a:ext uri="{FF2B5EF4-FFF2-40B4-BE49-F238E27FC236}">
                <a16:creationId xmlns:a16="http://schemas.microsoft.com/office/drawing/2014/main" id="{482DC6C3-2EAE-0EC7-94A3-A792D6FD54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8179" y="1620625"/>
            <a:ext cx="6922008" cy="361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78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A0F321-2DF6-5786-D796-A5A67F601235}"/>
              </a:ext>
            </a:extLst>
          </p:cNvPr>
          <p:cNvSpPr>
            <a:spLocks noGrp="1"/>
          </p:cNvSpPr>
          <p:nvPr>
            <p:ph type="title"/>
          </p:nvPr>
        </p:nvSpPr>
        <p:spPr>
          <a:xfrm>
            <a:off x="4865539" y="1225631"/>
            <a:ext cx="6765926" cy="2665509"/>
          </a:xfrm>
        </p:spPr>
        <p:txBody>
          <a:bodyPr vert="horz" lIns="91440" tIns="45720" rIns="91440" bIns="45720" rtlCol="0" anchor="b">
            <a:normAutofit/>
          </a:bodyPr>
          <a:lstStyle/>
          <a:p>
            <a:pPr algn="r"/>
            <a:r>
              <a:rPr lang="en-US" sz="7200" dirty="0">
                <a:solidFill>
                  <a:schemeClr val="bg1"/>
                </a:solidFill>
              </a:rPr>
              <a:t>How do we pray? </a:t>
            </a:r>
          </a:p>
        </p:txBody>
      </p:sp>
      <p:pic>
        <p:nvPicPr>
          <p:cNvPr id="3074" name="Picture 2" descr="90,000+ Man Praying Pictures">
            <a:extLst>
              <a:ext uri="{FF2B5EF4-FFF2-40B4-BE49-F238E27FC236}">
                <a16:creationId xmlns:a16="http://schemas.microsoft.com/office/drawing/2014/main" id="{1423EAC9-7FA2-E543-67D9-16A7CA723C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79"/>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3082" name="Freeform: Shape 308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Freeform: Shape 308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33211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874E-3A60-39E9-9624-C9D81E6395E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D112082-C652-766C-CB3D-38C249625889}"/>
              </a:ext>
            </a:extLst>
          </p:cNvPr>
          <p:cNvSpPr>
            <a:spLocks noGrp="1"/>
          </p:cNvSpPr>
          <p:nvPr>
            <p:ph idx="1"/>
          </p:nvPr>
        </p:nvSpPr>
        <p:spPr/>
        <p:txBody>
          <a:bodyPr>
            <a:normAutofit/>
          </a:bodyPr>
          <a:lstStyle/>
          <a:p>
            <a:r>
              <a:rPr lang="en-GB" sz="4400" b="0" i="0" dirty="0">
                <a:solidFill>
                  <a:srgbClr val="000000"/>
                </a:solidFill>
                <a:effectLst/>
                <a:latin typeface="system-ui"/>
              </a:rPr>
              <a:t> James 4 v 2&amp;3</a:t>
            </a:r>
          </a:p>
          <a:p>
            <a:r>
              <a:rPr lang="en-GB" sz="4400" b="0" i="0" dirty="0">
                <a:solidFill>
                  <a:srgbClr val="000000"/>
                </a:solidFill>
                <a:effectLst/>
                <a:latin typeface="system-ui"/>
              </a:rPr>
              <a:t>You do not have because you do not ask God. </a:t>
            </a:r>
            <a:r>
              <a:rPr lang="en-GB" sz="4400" b="1" i="0" baseline="30000" dirty="0">
                <a:solidFill>
                  <a:srgbClr val="000000"/>
                </a:solidFill>
                <a:effectLst/>
                <a:latin typeface="system-ui"/>
              </a:rPr>
              <a:t> </a:t>
            </a:r>
            <a:r>
              <a:rPr lang="en-GB" sz="4400" b="0" i="0" dirty="0">
                <a:solidFill>
                  <a:srgbClr val="000000"/>
                </a:solidFill>
                <a:effectLst/>
                <a:latin typeface="system-ui"/>
              </a:rPr>
              <a:t>When you ask, you do not receive, because you ask with </a:t>
            </a:r>
            <a:r>
              <a:rPr lang="en-GB" sz="4400" b="1" i="1" dirty="0">
                <a:solidFill>
                  <a:srgbClr val="000000"/>
                </a:solidFill>
                <a:effectLst/>
                <a:latin typeface="system-ui"/>
              </a:rPr>
              <a:t>wrong motives</a:t>
            </a:r>
            <a:r>
              <a:rPr lang="en-GB" sz="4400" b="0" i="0" dirty="0">
                <a:solidFill>
                  <a:srgbClr val="000000"/>
                </a:solidFill>
                <a:effectLst/>
                <a:latin typeface="system-ui"/>
              </a:rPr>
              <a:t>, that you may spend what you get on your pleasures.</a:t>
            </a:r>
            <a:endParaRPr lang="en-GB" sz="4400" dirty="0"/>
          </a:p>
        </p:txBody>
      </p:sp>
    </p:spTree>
    <p:extLst>
      <p:ext uri="{BB962C8B-B14F-4D97-AF65-F5344CB8AC3E}">
        <p14:creationId xmlns:p14="http://schemas.microsoft.com/office/powerpoint/2010/main" val="937983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E096-B258-50FD-623A-773C2A2CF1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35E68EE-C36D-4988-6D9C-99BE44B72D80}"/>
              </a:ext>
            </a:extLst>
          </p:cNvPr>
          <p:cNvSpPr>
            <a:spLocks noGrp="1"/>
          </p:cNvSpPr>
          <p:nvPr>
            <p:ph idx="1"/>
          </p:nvPr>
        </p:nvSpPr>
        <p:spPr/>
        <p:txBody>
          <a:bodyPr/>
          <a:lstStyle/>
          <a:p>
            <a:r>
              <a:rPr lang="en-GB" sz="3600" dirty="0"/>
              <a:t>Pray with the right motive!</a:t>
            </a:r>
          </a:p>
          <a:p>
            <a:r>
              <a:rPr lang="en-GB" sz="3600" dirty="0"/>
              <a:t>Confess any sin in your heart so you will be forgiven so God will hear your prayers</a:t>
            </a:r>
          </a:p>
          <a:p>
            <a:r>
              <a:rPr lang="en-GB" sz="3600" dirty="0"/>
              <a:t>Spend time with Him so your prayers will be according to his will.</a:t>
            </a:r>
          </a:p>
          <a:p>
            <a:r>
              <a:rPr lang="en-GB" sz="3600" dirty="0"/>
              <a:t>Have belief and confidence that He hears and will answer every prayer</a:t>
            </a:r>
          </a:p>
          <a:p>
            <a:endParaRPr lang="en-GB" dirty="0"/>
          </a:p>
          <a:p>
            <a:endParaRPr lang="en-GB" dirty="0"/>
          </a:p>
          <a:p>
            <a:endParaRPr lang="en-GB" dirty="0"/>
          </a:p>
        </p:txBody>
      </p:sp>
    </p:spTree>
    <p:extLst>
      <p:ext uri="{BB962C8B-B14F-4D97-AF65-F5344CB8AC3E}">
        <p14:creationId xmlns:p14="http://schemas.microsoft.com/office/powerpoint/2010/main" val="140554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E509-B2D7-77A8-D2C5-9A222486946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7F950E-E42E-78E1-1FCB-4C4320725E2F}"/>
              </a:ext>
            </a:extLst>
          </p:cNvPr>
          <p:cNvSpPr>
            <a:spLocks noGrp="1"/>
          </p:cNvSpPr>
          <p:nvPr>
            <p:ph idx="1"/>
          </p:nvPr>
        </p:nvSpPr>
        <p:spPr/>
        <p:txBody>
          <a:bodyPr>
            <a:normAutofit/>
          </a:bodyPr>
          <a:lstStyle/>
          <a:p>
            <a:r>
              <a:rPr lang="en-GB" sz="3600" b="1" i="0" baseline="30000" dirty="0">
                <a:solidFill>
                  <a:srgbClr val="000000"/>
                </a:solidFill>
                <a:effectLst/>
                <a:latin typeface="system-ui"/>
              </a:rPr>
              <a:t> </a:t>
            </a:r>
            <a:r>
              <a:rPr lang="en-GB" sz="3600" b="0" i="0" dirty="0">
                <a:solidFill>
                  <a:srgbClr val="000000"/>
                </a:solidFill>
                <a:effectLst/>
                <a:latin typeface="system-ui"/>
              </a:rPr>
              <a:t>Hebrews 4 v 16 Let us then approach God’s throne of grace with confidence, so that we may receive mercy and find grace to help us in our time of need.</a:t>
            </a:r>
            <a:endParaRPr lang="en-GB" sz="3600" dirty="0"/>
          </a:p>
        </p:txBody>
      </p:sp>
    </p:spTree>
    <p:extLst>
      <p:ext uri="{BB962C8B-B14F-4D97-AF65-F5344CB8AC3E}">
        <p14:creationId xmlns:p14="http://schemas.microsoft.com/office/powerpoint/2010/main" val="3491008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E509-B2D7-77A8-D2C5-9A222486946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7F950E-E42E-78E1-1FCB-4C4320725E2F}"/>
              </a:ext>
            </a:extLst>
          </p:cNvPr>
          <p:cNvSpPr>
            <a:spLocks noGrp="1"/>
          </p:cNvSpPr>
          <p:nvPr>
            <p:ph idx="1"/>
          </p:nvPr>
        </p:nvSpPr>
        <p:spPr>
          <a:xfrm>
            <a:off x="443883" y="488272"/>
            <a:ext cx="10909917" cy="5688691"/>
          </a:xfrm>
        </p:spPr>
        <p:txBody>
          <a:bodyPr>
            <a:normAutofit/>
          </a:bodyPr>
          <a:lstStyle/>
          <a:p>
            <a:pPr marL="0" indent="0" algn="l">
              <a:buNone/>
            </a:pPr>
            <a:r>
              <a:rPr lang="en-GB" sz="3600" b="1" i="0" baseline="30000" dirty="0">
                <a:solidFill>
                  <a:srgbClr val="000000"/>
                </a:solidFill>
                <a:effectLst/>
                <a:latin typeface="system-ui"/>
              </a:rPr>
              <a:t> </a:t>
            </a:r>
            <a:r>
              <a:rPr lang="en-GB" sz="3600" b="0" i="0" dirty="0">
                <a:solidFill>
                  <a:srgbClr val="000000"/>
                </a:solidFill>
                <a:effectLst/>
                <a:latin typeface="system-ui"/>
              </a:rPr>
              <a:t>Matthew 7 v 7-11</a:t>
            </a:r>
          </a:p>
          <a:p>
            <a:pPr marL="0" indent="0">
              <a:buNone/>
            </a:pPr>
            <a:r>
              <a:rPr lang="en-GB" sz="3600" dirty="0">
                <a:solidFill>
                  <a:srgbClr val="000000"/>
                </a:solidFill>
                <a:latin typeface="system-ui"/>
              </a:rPr>
              <a:t>“Ask </a:t>
            </a:r>
            <a:r>
              <a:rPr lang="en-GB" sz="3600" b="0" i="0" dirty="0">
                <a:solidFill>
                  <a:srgbClr val="000000"/>
                </a:solidFill>
                <a:effectLst/>
                <a:latin typeface="system-ui"/>
              </a:rPr>
              <a:t>and it will be given to you; seek and you will find; knock and the door will be opened to you. </a:t>
            </a:r>
            <a:r>
              <a:rPr lang="en-GB" sz="3600" b="1" i="0" baseline="30000" dirty="0">
                <a:solidFill>
                  <a:srgbClr val="000000"/>
                </a:solidFill>
                <a:effectLst/>
                <a:latin typeface="system-ui"/>
              </a:rPr>
              <a:t> </a:t>
            </a:r>
            <a:r>
              <a:rPr lang="en-GB" sz="3600" b="0" i="0" dirty="0">
                <a:solidFill>
                  <a:srgbClr val="000000"/>
                </a:solidFill>
                <a:effectLst/>
                <a:latin typeface="system-ui"/>
              </a:rPr>
              <a:t>For everyone who asks receives; the one who seeks finds; and to the one who knocks, the door will be opened.</a:t>
            </a:r>
          </a:p>
          <a:p>
            <a:pPr marL="0" indent="0" algn="l">
              <a:buNone/>
            </a:pPr>
            <a:r>
              <a:rPr lang="en-GB" sz="3600" b="1" i="0" baseline="30000" dirty="0">
                <a:solidFill>
                  <a:srgbClr val="000000"/>
                </a:solidFill>
                <a:effectLst/>
                <a:latin typeface="system-ui"/>
              </a:rPr>
              <a:t> </a:t>
            </a:r>
            <a:r>
              <a:rPr lang="en-GB" sz="3600" b="0" i="0" dirty="0">
                <a:solidFill>
                  <a:srgbClr val="000000"/>
                </a:solidFill>
                <a:effectLst/>
                <a:latin typeface="system-ui"/>
              </a:rPr>
              <a:t>“Which of you, if your son asks for bread, will give him a stone? </a:t>
            </a:r>
            <a:r>
              <a:rPr lang="en-GB" sz="3600" b="1" i="0" baseline="30000" dirty="0">
                <a:solidFill>
                  <a:srgbClr val="000000"/>
                </a:solidFill>
                <a:effectLst/>
                <a:latin typeface="system-ui"/>
              </a:rPr>
              <a:t> </a:t>
            </a:r>
            <a:r>
              <a:rPr lang="en-GB" sz="3600" b="0" i="0" dirty="0">
                <a:solidFill>
                  <a:srgbClr val="000000"/>
                </a:solidFill>
                <a:effectLst/>
                <a:latin typeface="system-ui"/>
              </a:rPr>
              <a:t>Or if he asks for a fish, will give him a snake? </a:t>
            </a:r>
            <a:r>
              <a:rPr lang="en-GB" sz="3600" b="1" i="0" baseline="30000" dirty="0">
                <a:solidFill>
                  <a:srgbClr val="000000"/>
                </a:solidFill>
                <a:effectLst/>
                <a:latin typeface="system-ui"/>
              </a:rPr>
              <a:t> </a:t>
            </a:r>
            <a:r>
              <a:rPr lang="en-GB" sz="3600" b="0" i="0" dirty="0">
                <a:solidFill>
                  <a:srgbClr val="000000"/>
                </a:solidFill>
                <a:effectLst/>
                <a:latin typeface="system-ui"/>
              </a:rPr>
              <a:t>If you, then, though you are evil, know how to give good gifts to your children, how much more will your Father in heaven give good gifts to those who ask him!’’</a:t>
            </a:r>
          </a:p>
          <a:p>
            <a:endParaRPr lang="en-GB" b="1" i="0" baseline="30000" dirty="0">
              <a:solidFill>
                <a:srgbClr val="000000"/>
              </a:solidFill>
              <a:effectLst/>
              <a:latin typeface="system-ui"/>
            </a:endParaRPr>
          </a:p>
        </p:txBody>
      </p:sp>
    </p:spTree>
    <p:extLst>
      <p:ext uri="{BB962C8B-B14F-4D97-AF65-F5344CB8AC3E}">
        <p14:creationId xmlns:p14="http://schemas.microsoft.com/office/powerpoint/2010/main" val="4238495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 name="AutoShape 12" descr="Christian Girl Habits | Gallery posted by Lexi Hess | Lemon8">
            <a:extLst>
              <a:ext uri="{FF2B5EF4-FFF2-40B4-BE49-F238E27FC236}">
                <a16:creationId xmlns:a16="http://schemas.microsoft.com/office/drawing/2014/main" id="{A06D8DBD-403A-E1DA-0805-CF0BC39FDC7F}"/>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utoShape 16">
            <a:extLst>
              <a:ext uri="{FF2B5EF4-FFF2-40B4-BE49-F238E27FC236}">
                <a16:creationId xmlns:a16="http://schemas.microsoft.com/office/drawing/2014/main" id="{1A7988C1-ACC5-BB25-7667-5893C581CEC9}"/>
              </a:ext>
            </a:extLst>
          </p:cNvPr>
          <p:cNvSpPr>
            <a:spLocks noGrp="1" noChangeAspect="1" noChangeArrowheads="1"/>
          </p:cNvSpPr>
          <p:nvPr>
            <p:ph type="title"/>
          </p:nvPr>
        </p:nvSpPr>
        <p:spPr bwMode="auto">
          <a:xfrm>
            <a:off x="622300" y="1162050"/>
            <a:ext cx="3602038"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13" descr="A group of people in a room&#10;&#10;Description automatically generated">
            <a:extLst>
              <a:ext uri="{FF2B5EF4-FFF2-40B4-BE49-F238E27FC236}">
                <a16:creationId xmlns:a16="http://schemas.microsoft.com/office/drawing/2014/main" id="{4BAD3185-4A4A-9859-A886-27CA5692B6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319" y="1533235"/>
            <a:ext cx="4833697" cy="3625273"/>
          </a:xfrm>
          <a:prstGeom prst="rect">
            <a:avLst/>
          </a:prstGeom>
        </p:spPr>
      </p:pic>
    </p:spTree>
    <p:extLst>
      <p:ext uri="{BB962C8B-B14F-4D97-AF65-F5344CB8AC3E}">
        <p14:creationId xmlns:p14="http://schemas.microsoft.com/office/powerpoint/2010/main" val="259535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7A95A6-0420-3BE7-2E59-C0928A8AE891}"/>
              </a:ext>
            </a:extLst>
          </p:cNvPr>
          <p:cNvSpPr>
            <a:spLocks noGrp="1"/>
          </p:cNvSpPr>
          <p:nvPr>
            <p:ph type="title"/>
          </p:nvPr>
        </p:nvSpPr>
        <p:spPr>
          <a:xfrm>
            <a:off x="-1116910" y="2099668"/>
            <a:ext cx="1897045" cy="2348207"/>
          </a:xfrm>
        </p:spPr>
        <p:txBody>
          <a:bodyPr>
            <a:normAutofit/>
          </a:bodyPr>
          <a:lstStyle/>
          <a:p>
            <a:endParaRPr lang="en-GB" sz="4000" dirty="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2BF78E54-35EB-10CF-A252-030B4520576A}"/>
              </a:ext>
            </a:extLst>
          </p:cNvPr>
          <p:cNvGraphicFramePr>
            <a:graphicFrameLocks noGrp="1"/>
          </p:cNvGraphicFramePr>
          <p:nvPr>
            <p:ph idx="1"/>
            <p:extLst>
              <p:ext uri="{D42A27DB-BD31-4B8C-83A1-F6EECF244321}">
                <p14:modId xmlns:p14="http://schemas.microsoft.com/office/powerpoint/2010/main" val="1033519200"/>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Rochdale News | News Headlines | Cemetery Hotel listed one of Britain's  cosiest pubs - Rochdale Online">
            <a:extLst>
              <a:ext uri="{FF2B5EF4-FFF2-40B4-BE49-F238E27FC236}">
                <a16:creationId xmlns:a16="http://schemas.microsoft.com/office/drawing/2014/main" id="{9DB62EC2-BF8C-8467-927E-5678DD1AF2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041" y="1594474"/>
            <a:ext cx="3429603" cy="297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15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4850FA-C889-ED40-FCB3-9907C2139ED6}"/>
              </a:ext>
            </a:extLst>
          </p:cNvPr>
          <p:cNvSpPr>
            <a:spLocks noGrp="1"/>
          </p:cNvSpPr>
          <p:nvPr>
            <p:ph type="title"/>
          </p:nvPr>
        </p:nvSpPr>
        <p:spPr>
          <a:xfrm>
            <a:off x="-2980390" y="948852"/>
            <a:ext cx="3602736" cy="4526280"/>
          </a:xfrm>
        </p:spPr>
        <p:txBody>
          <a:bodyPr>
            <a:normAutofit/>
          </a:bodyPr>
          <a:lstStyle/>
          <a:p>
            <a:endParaRPr lang="en-GB" sz="4000" dirty="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D93CAEB-C78D-CB75-704F-35D5BA37F483}"/>
              </a:ext>
            </a:extLst>
          </p:cNvPr>
          <p:cNvGraphicFramePr>
            <a:graphicFrameLocks noGrp="1"/>
          </p:cNvGraphicFramePr>
          <p:nvPr>
            <p:ph idx="1"/>
            <p:extLst>
              <p:ext uri="{D42A27DB-BD31-4B8C-83A1-F6EECF244321}">
                <p14:modId xmlns:p14="http://schemas.microsoft.com/office/powerpoint/2010/main" val="259615146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descr="Gossip Cartoon Stock Photos and Pictures - 21,424 Images ...">
            <a:extLst>
              <a:ext uri="{FF2B5EF4-FFF2-40B4-BE49-F238E27FC236}">
                <a16:creationId xmlns:a16="http://schemas.microsoft.com/office/drawing/2014/main" id="{E0FD324E-A8C1-375E-1619-20BD2E6884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8435"/>
          <a:stretch/>
        </p:blipFill>
        <p:spPr bwMode="auto">
          <a:xfrm>
            <a:off x="636443" y="1883064"/>
            <a:ext cx="3714750" cy="244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14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 name="AutoShape 12" descr="Christian Girl Habits | Gallery posted by Lexi Hess | Lemon8">
            <a:extLst>
              <a:ext uri="{FF2B5EF4-FFF2-40B4-BE49-F238E27FC236}">
                <a16:creationId xmlns:a16="http://schemas.microsoft.com/office/drawing/2014/main" id="{A06D8DBD-403A-E1DA-0805-CF0BC39FDC7F}"/>
              </a:ext>
            </a:extLst>
          </p:cNvPr>
          <p:cNvGraphicFramePr>
            <a:graphicFrameLocks noGrp="1"/>
          </p:cNvGraphicFramePr>
          <p:nvPr>
            <p:ph idx="1"/>
            <p:extLst>
              <p:ext uri="{D42A27DB-BD31-4B8C-83A1-F6EECF244321}">
                <p14:modId xmlns:p14="http://schemas.microsoft.com/office/powerpoint/2010/main" val="177109268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utoShape 16">
            <a:extLst>
              <a:ext uri="{FF2B5EF4-FFF2-40B4-BE49-F238E27FC236}">
                <a16:creationId xmlns:a16="http://schemas.microsoft.com/office/drawing/2014/main" id="{1A7988C1-ACC5-BB25-7667-5893C581CEC9}"/>
              </a:ext>
            </a:extLst>
          </p:cNvPr>
          <p:cNvSpPr>
            <a:spLocks noGrp="1" noChangeAspect="1" noChangeArrowheads="1"/>
          </p:cNvSpPr>
          <p:nvPr>
            <p:ph type="title"/>
          </p:nvPr>
        </p:nvSpPr>
        <p:spPr bwMode="auto">
          <a:xfrm>
            <a:off x="622300" y="1162050"/>
            <a:ext cx="3602038"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13" descr="A group of people in a room&#10;&#10;Description automatically generated">
            <a:extLst>
              <a:ext uri="{FF2B5EF4-FFF2-40B4-BE49-F238E27FC236}">
                <a16:creationId xmlns:a16="http://schemas.microsoft.com/office/drawing/2014/main" id="{4BAD3185-4A4A-9859-A886-27CA5692B6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319" y="1533235"/>
            <a:ext cx="4833697" cy="3625273"/>
          </a:xfrm>
          <a:prstGeom prst="rect">
            <a:avLst/>
          </a:prstGeom>
        </p:spPr>
      </p:pic>
    </p:spTree>
    <p:extLst>
      <p:ext uri="{BB962C8B-B14F-4D97-AF65-F5344CB8AC3E}">
        <p14:creationId xmlns:p14="http://schemas.microsoft.com/office/powerpoint/2010/main" val="350007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A1C1C-7F77-DB01-E657-C7EAB0486655}"/>
              </a:ext>
            </a:extLst>
          </p:cNvPr>
          <p:cNvSpPr>
            <a:spLocks noGrp="1"/>
          </p:cNvSpPr>
          <p:nvPr>
            <p:ph type="title"/>
          </p:nvPr>
        </p:nvSpPr>
        <p:spPr>
          <a:xfrm>
            <a:off x="5232400" y="1641752"/>
            <a:ext cx="6140449" cy="1323439"/>
          </a:xfrm>
        </p:spPr>
        <p:txBody>
          <a:bodyPr anchor="t">
            <a:normAutofit/>
          </a:bodyPr>
          <a:lstStyle/>
          <a:p>
            <a:r>
              <a:rPr lang="en-GB" sz="5400" dirty="0">
                <a:solidFill>
                  <a:schemeClr val="bg1"/>
                </a:solidFill>
              </a:rPr>
              <a:t>Don’t read the Bible</a:t>
            </a:r>
          </a:p>
        </p:txBody>
      </p:sp>
      <p:pic>
        <p:nvPicPr>
          <p:cNvPr id="4098" name="Picture 2" descr="Tips for women reading the Bible – Meet Jesus at uni">
            <a:extLst>
              <a:ext uri="{FF2B5EF4-FFF2-40B4-BE49-F238E27FC236}">
                <a16:creationId xmlns:a16="http://schemas.microsoft.com/office/drawing/2014/main" id="{4FA0F33D-E286-E38E-02F9-7F82279F25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51" r="39357"/>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4107" name="Group 4106">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4108" name="Freeform: Shape 4107">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9" name="Freeform: Shape 4108">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02" name="Content Placeholder 4101">
            <a:extLst>
              <a:ext uri="{FF2B5EF4-FFF2-40B4-BE49-F238E27FC236}">
                <a16:creationId xmlns:a16="http://schemas.microsoft.com/office/drawing/2014/main" id="{3ADAB80A-9A63-8BA5-71A2-A7E710BB8D6C}"/>
              </a:ext>
            </a:extLst>
          </p:cNvPr>
          <p:cNvSpPr>
            <a:spLocks noGrp="1"/>
          </p:cNvSpPr>
          <p:nvPr>
            <p:ph idx="1"/>
          </p:nvPr>
        </p:nvSpPr>
        <p:spPr>
          <a:xfrm>
            <a:off x="5232401" y="3146400"/>
            <a:ext cx="6140449" cy="2682000"/>
          </a:xfrm>
        </p:spPr>
        <p:txBody>
          <a:bodyPr>
            <a:normAutofit/>
          </a:bodyPr>
          <a:lstStyle/>
          <a:p>
            <a:pPr marL="0" indent="0">
              <a:buNone/>
            </a:pPr>
            <a:endParaRPr lang="en-US" sz="2400" dirty="0">
              <a:solidFill>
                <a:schemeClr val="bg1">
                  <a:alpha val="80000"/>
                </a:schemeClr>
              </a:solidFill>
            </a:endParaRPr>
          </a:p>
        </p:txBody>
      </p:sp>
    </p:spTree>
    <p:extLst>
      <p:ext uri="{BB962C8B-B14F-4D97-AF65-F5344CB8AC3E}">
        <p14:creationId xmlns:p14="http://schemas.microsoft.com/office/powerpoint/2010/main" val="173573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137D-E990-BB41-8602-BD31C1A927C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4DC5CD7-F48F-A61C-BF47-06D9231F4B07}"/>
              </a:ext>
            </a:extLst>
          </p:cNvPr>
          <p:cNvSpPr>
            <a:spLocks noGrp="1"/>
          </p:cNvSpPr>
          <p:nvPr>
            <p:ph idx="1"/>
          </p:nvPr>
        </p:nvSpPr>
        <p:spPr/>
        <p:txBody>
          <a:bodyPr>
            <a:normAutofit/>
          </a:bodyPr>
          <a:lstStyle/>
          <a:p>
            <a:pPr marL="0" indent="0">
              <a:buNone/>
            </a:pPr>
            <a:r>
              <a:rPr lang="en-GB" sz="4000" b="0" i="0" dirty="0">
                <a:solidFill>
                  <a:srgbClr val="000000"/>
                </a:solidFill>
                <a:effectLst/>
                <a:latin typeface="system-ui"/>
              </a:rPr>
              <a:t>James 1 v 22-24</a:t>
            </a:r>
          </a:p>
          <a:p>
            <a:pPr marL="0" indent="0">
              <a:buNone/>
            </a:pPr>
            <a:r>
              <a:rPr lang="en-GB" sz="4000" dirty="0">
                <a:solidFill>
                  <a:srgbClr val="000000"/>
                </a:solidFill>
                <a:latin typeface="system-ui"/>
              </a:rPr>
              <a:t>D</a:t>
            </a:r>
            <a:r>
              <a:rPr lang="en-GB" sz="4000" b="0" i="0" dirty="0">
                <a:solidFill>
                  <a:srgbClr val="000000"/>
                </a:solidFill>
                <a:effectLst/>
                <a:latin typeface="system-ui"/>
              </a:rPr>
              <a:t>o not merely listen to the word, and so deceive yourselves. Do what it says. </a:t>
            </a:r>
            <a:r>
              <a:rPr lang="en-GB" sz="4000" b="1" i="0" baseline="30000" dirty="0">
                <a:solidFill>
                  <a:srgbClr val="000000"/>
                </a:solidFill>
                <a:effectLst/>
                <a:latin typeface="system-ui"/>
              </a:rPr>
              <a:t> </a:t>
            </a:r>
            <a:r>
              <a:rPr lang="en-GB" sz="4000" b="0" i="0" dirty="0">
                <a:solidFill>
                  <a:srgbClr val="000000"/>
                </a:solidFill>
                <a:effectLst/>
                <a:latin typeface="system-ui"/>
              </a:rPr>
              <a:t>Anyone who listens to the word but does not do what it says is like someone who looks at his face in a mirror </a:t>
            </a:r>
            <a:r>
              <a:rPr lang="en-GB" sz="4000" b="1" i="0" baseline="30000" dirty="0">
                <a:solidFill>
                  <a:srgbClr val="000000"/>
                </a:solidFill>
                <a:effectLst/>
                <a:latin typeface="system-ui"/>
              </a:rPr>
              <a:t> </a:t>
            </a:r>
            <a:r>
              <a:rPr lang="en-GB" sz="4000" b="0" i="0" dirty="0">
                <a:solidFill>
                  <a:srgbClr val="000000"/>
                </a:solidFill>
                <a:effectLst/>
                <a:latin typeface="system-ui"/>
              </a:rPr>
              <a:t>and, after looking at himself, goes away and immediately forgets what he looks like.</a:t>
            </a:r>
            <a:endParaRPr lang="en-GB" sz="4000" dirty="0"/>
          </a:p>
        </p:txBody>
      </p:sp>
    </p:spTree>
    <p:extLst>
      <p:ext uri="{BB962C8B-B14F-4D97-AF65-F5344CB8AC3E}">
        <p14:creationId xmlns:p14="http://schemas.microsoft.com/office/powerpoint/2010/main" val="382131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137D-E990-BB41-8602-BD31C1A927C1}"/>
              </a:ext>
            </a:extLst>
          </p:cNvPr>
          <p:cNvSpPr>
            <a:spLocks noGrp="1"/>
          </p:cNvSpPr>
          <p:nvPr>
            <p:ph type="title"/>
          </p:nvPr>
        </p:nvSpPr>
        <p:spPr/>
        <p:txBody>
          <a:bodyPr/>
          <a:lstStyle/>
          <a:p>
            <a:endParaRPr lang="en-GB"/>
          </a:p>
        </p:txBody>
      </p:sp>
      <p:pic>
        <p:nvPicPr>
          <p:cNvPr id="2050" name="Picture 2" descr="Premium Photo | Handsome grizzled man shaving his beard making a funny face  cool middel age man looking to mirror and shaving beard with vintage safety  razor at bathroom beauty hygiene shaving">
            <a:extLst>
              <a:ext uri="{FF2B5EF4-FFF2-40B4-BE49-F238E27FC236}">
                <a16:creationId xmlns:a16="http://schemas.microsoft.com/office/drawing/2014/main" id="{B290FC80-23B7-3AFB-E448-81732F93FA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4675" y="2015331"/>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141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6790</TotalTime>
  <Words>988</Words>
  <Application>Microsoft Macintosh PowerPoint</Application>
  <PresentationFormat>Widescreen</PresentationFormat>
  <Paragraphs>72</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Aptos Display</vt:lpstr>
      <vt:lpstr>Arial</vt:lpstr>
      <vt:lpstr>Calibri</vt:lpstr>
      <vt:lpstr>Courier New</vt:lpstr>
      <vt:lpstr>system-ui</vt:lpstr>
      <vt:lpstr>Office Theme</vt:lpstr>
      <vt:lpstr>PowerPoint Presentation</vt:lpstr>
      <vt:lpstr>Five things a Christian should not do</vt:lpstr>
      <vt:lpstr>PowerPoint Presentation</vt:lpstr>
      <vt:lpstr>PowerPoint Presentation</vt:lpstr>
      <vt:lpstr>PowerPoint Presentation</vt:lpstr>
      <vt:lpstr>PowerPoint Presentation</vt:lpstr>
      <vt:lpstr>Don’t read the Bible</vt:lpstr>
      <vt:lpstr>PowerPoint Presentation</vt:lpstr>
      <vt:lpstr>PowerPoint Presentation</vt:lpstr>
      <vt:lpstr>How should we read the Bible?</vt:lpstr>
      <vt:lpstr>PowerPoint Presentation</vt:lpstr>
      <vt:lpstr>Don’t worship</vt:lpstr>
      <vt:lpstr>PowerPoint Presentation</vt:lpstr>
      <vt:lpstr>How do we worship?</vt:lpstr>
      <vt:lpstr>PowerPoint Presentation</vt:lpstr>
      <vt:lpstr>Don’t meet together</vt:lpstr>
      <vt:lpstr>PowerPoint Presentation</vt:lpstr>
      <vt:lpstr>How do we meet together?</vt:lpstr>
      <vt:lpstr>PowerPoint Presentation</vt:lpstr>
      <vt:lpstr>Don’t give</vt:lpstr>
      <vt:lpstr>PowerPoint Presentation</vt:lpstr>
      <vt:lpstr>PowerPoint Presentation</vt:lpstr>
      <vt:lpstr>PowerPoint Presentation</vt:lpstr>
      <vt:lpstr>How do we give?</vt:lpstr>
      <vt:lpstr>PowerPoint Presentation</vt:lpstr>
      <vt:lpstr>Don’t pray</vt:lpstr>
      <vt:lpstr>PowerPoint Presentation</vt:lpstr>
      <vt:lpstr>Sin</vt:lpstr>
      <vt:lpstr>Not in God’s will</vt:lpstr>
      <vt:lpstr>Lack of faith</vt:lpstr>
      <vt:lpstr>How do we pray?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things a Christian should not do</dc:title>
  <dc:creator>j hodkinson</dc:creator>
  <cp:lastModifiedBy>Natasha Chadwick</cp:lastModifiedBy>
  <cp:revision>4</cp:revision>
  <dcterms:created xsi:type="dcterms:W3CDTF">2024-03-07T21:44:26Z</dcterms:created>
  <dcterms:modified xsi:type="dcterms:W3CDTF">2024-03-19T21:35:36Z</dcterms:modified>
</cp:coreProperties>
</file>