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73F8-0970-4B98-BC08-CA2ED0C6C509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5D4DF-CB3C-47C8-BEFF-19FD7C4F8D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8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D4DF-CB3C-47C8-BEFF-19FD7C4F8D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7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F3A3-AB47-FB82-FF4C-FDF5AB865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8FE08-63BD-C165-E070-38DC91FDB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360F9-2122-0666-0877-684AF07C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392A2-1D92-D69C-B3AF-0A2F1A2B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2027-3A86-34F1-0CDD-66B0817E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8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229C-4D65-BFCD-5A34-8710383D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C6C48-096F-6DB4-E9DF-FE246CF77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EB493-28C6-0ABA-F291-05F02594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9B58F-F438-DEBC-FFA7-418374E1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C2169-1124-FB10-08B5-63B8CD91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15B36-19DB-0B26-E1D3-14C8C3CA5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96369-BA88-132B-7FA3-3E1180098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B4D6C-A700-DC82-083E-7E9B5716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A3E2A-1EF5-072F-79D6-A4936557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E7DC-AC28-3197-B61D-07320C27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20D0-A5EE-1624-7C82-CCF54A16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AC1AB-8CF8-3F60-5DC7-0326FB5E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A890D-951F-8301-F43B-23E9D238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DFE70-A2AF-0FE9-C664-9EF032F7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FFDA3-AD5A-D6F9-3377-13B82B15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0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DC6F-3FA5-0826-20E1-BA7EFFBC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22FB-9B1F-C56A-B183-EBFAE8B09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C32B-2848-45CB-EEE9-79848ACA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23C45-9152-F6CC-E9B1-15AE4BC2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91CE2-B7F5-61A0-65F9-D9215CA4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9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66E7-7156-B6F2-D4CB-8AAE1F4E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460E-D163-C867-4B19-5579CB7C2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CC7A4-A346-8773-1E19-5CAD0AECF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E25D1-AD04-49F9-B56F-145A7B7D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3A0B0-2511-7710-75BC-4EBE91EA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9E221-AB5E-24E9-2FBA-37920090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14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793F-E76C-66A5-2B67-4DEFEB01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306C8-71EA-8358-BB55-6604BA63F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D0225-9F11-68B8-CB42-F3F2BE52B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D4F91-2AD8-AF06-6F07-26C0D8237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9AB8F-AFF1-2369-FB57-1AC450CB1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4CA77-484E-FBE5-A074-B9D49CC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DA6DA-58C8-5947-FCC0-6A2C05BA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80806-D687-300E-1A00-411E0FFE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5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C340-534F-34FE-7A44-EE85385C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9F789-AB84-7332-61E6-7FA9A6C5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230AF-6696-37FD-5D31-EAFAF9DF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A91CD-8278-151B-2F2E-92A3A374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6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F7FF3-9F6F-506F-3496-83528CBB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11A02-9B21-97E2-2B6D-D3355F5E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453FD-CDC7-DEE9-5D38-66C99700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0A50-5772-90B4-E298-402F0ABF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AFBB-A73E-7E10-DFE7-FB232A5BE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5BFDC-EB6A-FD3B-02AF-5280C8E4C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E01FB-2581-460F-9302-C0B72D37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B2F63-8BB4-1FB4-9BBB-54E4A6FF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0B1AD-2383-E436-A771-B1BA4E0F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82D5-2A3E-03E3-B123-938263E5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B2EF5-5543-AC98-BDF8-AE1C2489B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4E9A5-32A2-F7FE-DC90-468CB1EAA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853BD-A9E7-A430-F4AD-DECD4592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CD93E-A5B6-3A0A-5843-3781030E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5060D-C670-F881-EF59-7B8CA885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8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AE6ED-95BC-104C-4F08-8EC26BF7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C4E91-65B8-9410-4161-36DF30B20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1B4F0-1FD5-5FCB-2D8A-8C6ABE65F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A1158-28D0-4FCC-8F8D-E1DE2E1CF724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9E1F6-893A-5CA5-BC50-825990C7F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934AB-1FC8-DF87-BFEA-DD76A1E1B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470D2-7FFA-4C3B-8320-E755A68E0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DB610ACC-6037-4E53-2417-63F8AC85C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7E606-5AFA-B09F-FC7C-5374E5796E5E}"/>
              </a:ext>
            </a:extLst>
          </p:cNvPr>
          <p:cNvSpPr txBox="1"/>
          <p:nvPr/>
        </p:nvSpPr>
        <p:spPr>
          <a:xfrm rot="19961520">
            <a:off x="5468697" y="1092670"/>
            <a:ext cx="70339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solidFill>
                  <a:schemeClr val="bg1"/>
                </a:solidFill>
                <a:latin typeface="Ink Free" panose="03080402000500000000" pitchFamily="66" charset="0"/>
              </a:rPr>
              <a:t>Back To </a:t>
            </a:r>
          </a:p>
          <a:p>
            <a:r>
              <a:rPr lang="en-GB" sz="13800" dirty="0">
                <a:solidFill>
                  <a:schemeClr val="bg1"/>
                </a:solidFill>
                <a:latin typeface="Ink Free" panose="03080402000500000000" pitchFamily="66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72847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Olaf's funniest moments from Disney's Frozen 2 | Disney Australia">
            <a:extLst>
              <a:ext uri="{FF2B5EF4-FFF2-40B4-BE49-F238E27FC236}">
                <a16:creationId xmlns:a16="http://schemas.microsoft.com/office/drawing/2014/main" id="{81494E06-DBDF-C140-4C59-1EEDF28C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7C1FF-73F9-656F-17D7-829B13278B66}"/>
              </a:ext>
            </a:extLst>
          </p:cNvPr>
          <p:cNvSpPr txBox="1"/>
          <p:nvPr/>
        </p:nvSpPr>
        <p:spPr>
          <a:xfrm>
            <a:off x="5398851" y="583660"/>
            <a:ext cx="6449438" cy="575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F285C-9DDD-70AD-D4EB-0685ED30756E}"/>
              </a:ext>
            </a:extLst>
          </p:cNvPr>
          <p:cNvSpPr txBox="1"/>
          <p:nvPr/>
        </p:nvSpPr>
        <p:spPr>
          <a:xfrm>
            <a:off x="5397327" y="651755"/>
            <a:ext cx="6186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I’m just living the dream Anna, oh how I wish this could last forever.</a:t>
            </a:r>
          </a:p>
          <a:p>
            <a:r>
              <a:rPr lang="en-GB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yet change mocks us with her beauty!</a:t>
            </a:r>
          </a:p>
          <a:p>
            <a:endParaRPr lang="en-GB" sz="36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 you ever worry about the notion that nothing is permanent?</a:t>
            </a:r>
          </a:p>
          <a:p>
            <a:endParaRPr lang="en-GB" sz="36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4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ule 10: How Plants Grow - Gardening Express Knowledge Hub">
            <a:extLst>
              <a:ext uri="{FF2B5EF4-FFF2-40B4-BE49-F238E27FC236}">
                <a16:creationId xmlns:a16="http://schemas.microsoft.com/office/drawing/2014/main" id="{8A55821C-585F-F3A5-4A77-2D962735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2AF5B5-BF4B-368D-32EF-AD2F2F434872}"/>
              </a:ext>
            </a:extLst>
          </p:cNvPr>
          <p:cNvSpPr txBox="1"/>
          <p:nvPr/>
        </p:nvSpPr>
        <p:spPr>
          <a:xfrm rot="20520440">
            <a:off x="3638144" y="1127780"/>
            <a:ext cx="583659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g</a:t>
            </a:r>
            <a:r>
              <a:rPr lang="en-GB" sz="11500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r</a:t>
            </a:r>
            <a:r>
              <a:rPr lang="en-GB" sz="13800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o</a:t>
            </a:r>
            <a:r>
              <a:rPr lang="en-GB" sz="16600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</a:t>
            </a:r>
            <a:endParaRPr lang="en-GB" sz="8000" dirty="0">
              <a:solidFill>
                <a:schemeClr val="bg1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3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re your kids getting too much homework? - Parenting Tips and Advice -  Jozikids Blog">
            <a:extLst>
              <a:ext uri="{FF2B5EF4-FFF2-40B4-BE49-F238E27FC236}">
                <a16:creationId xmlns:a16="http://schemas.microsoft.com/office/drawing/2014/main" id="{E26D37F5-CC5F-EFDB-5CCC-B6E3002C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0BABC50-8F8B-1E8A-6FA8-A934CE9F98CC}"/>
              </a:ext>
            </a:extLst>
          </p:cNvPr>
          <p:cNvSpPr/>
          <p:nvPr/>
        </p:nvSpPr>
        <p:spPr>
          <a:xfrm>
            <a:off x="5856047" y="133855"/>
            <a:ext cx="6118699" cy="2013626"/>
          </a:xfrm>
          <a:prstGeom prst="cloudCallout">
            <a:avLst>
              <a:gd name="adj1" fmla="val -53424"/>
              <a:gd name="adj2" fmla="val -28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319340-DCF6-B52C-ECC2-73BDDD4C3D9A}"/>
              </a:ext>
            </a:extLst>
          </p:cNvPr>
          <p:cNvSpPr/>
          <p:nvPr/>
        </p:nvSpPr>
        <p:spPr>
          <a:xfrm>
            <a:off x="6804610" y="413625"/>
            <a:ext cx="4030270" cy="14540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95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Feelings Images – Browse 3,106,727 Stock Photos, Vectors, and Video | Adobe  Stock">
            <a:extLst>
              <a:ext uri="{FF2B5EF4-FFF2-40B4-BE49-F238E27FC236}">
                <a16:creationId xmlns:a16="http://schemas.microsoft.com/office/drawing/2014/main" id="{D7B79525-F924-0AEE-DCD2-C7C6FAF94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2" b="74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3C9071-EA0C-0487-AA8E-5CDFC64CBA39}"/>
              </a:ext>
            </a:extLst>
          </p:cNvPr>
          <p:cNvSpPr/>
          <p:nvPr/>
        </p:nvSpPr>
        <p:spPr>
          <a:xfrm>
            <a:off x="1441315" y="0"/>
            <a:ext cx="8900808" cy="17898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cost</a:t>
            </a:r>
            <a:endParaRPr lang="en-GB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2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brews 13 Jesus Christ the Same, Yesterday, Today and Forever — Father's  House Church">
            <a:extLst>
              <a:ext uri="{FF2B5EF4-FFF2-40B4-BE49-F238E27FC236}">
                <a16:creationId xmlns:a16="http://schemas.microsoft.com/office/drawing/2014/main" id="{BB31D377-905E-6243-BE95-B662123E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78" y="0"/>
            <a:ext cx="9569330" cy="68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7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44</Words>
  <Application>Microsoft Macintosh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ADLaM Display</vt:lpstr>
      <vt:lpstr>Aptos</vt:lpstr>
      <vt:lpstr>Aptos Display</vt:lpstr>
      <vt:lpstr>Arial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Culshaw</dc:creator>
  <cp:lastModifiedBy>andrew Chadwick</cp:lastModifiedBy>
  <cp:revision>1</cp:revision>
  <dcterms:created xsi:type="dcterms:W3CDTF">2024-08-31T07:26:03Z</dcterms:created>
  <dcterms:modified xsi:type="dcterms:W3CDTF">2024-09-05T18:10:49Z</dcterms:modified>
</cp:coreProperties>
</file>