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58" r:id="rId5"/>
    <p:sldId id="259" r:id="rId6"/>
    <p:sldId id="261" r:id="rId7"/>
    <p:sldId id="263" r:id="rId8"/>
    <p:sldId id="262" r:id="rId9"/>
    <p:sldId id="269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4116E5-3CEB-4A74-BEED-3327A89D37A3}" v="27" dt="2024-01-12T21:10:40.8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E242-73CF-4153-BE79-C148DD8C821A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F9DD-C6CD-4F13-933F-550014DD0A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19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E242-73CF-4153-BE79-C148DD8C821A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F9DD-C6CD-4F13-933F-550014DD0A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99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E242-73CF-4153-BE79-C148DD8C821A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F9DD-C6CD-4F13-933F-550014DD0A86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2116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E242-73CF-4153-BE79-C148DD8C821A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F9DD-C6CD-4F13-933F-550014DD0A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549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E242-73CF-4153-BE79-C148DD8C821A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F9DD-C6CD-4F13-933F-550014DD0A86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2680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E242-73CF-4153-BE79-C148DD8C821A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F9DD-C6CD-4F13-933F-550014DD0A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556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E242-73CF-4153-BE79-C148DD8C821A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F9DD-C6CD-4F13-933F-550014DD0A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045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E242-73CF-4153-BE79-C148DD8C821A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F9DD-C6CD-4F13-933F-550014DD0A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3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E242-73CF-4153-BE79-C148DD8C821A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F9DD-C6CD-4F13-933F-550014DD0A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153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E242-73CF-4153-BE79-C148DD8C821A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F9DD-C6CD-4F13-933F-550014DD0A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29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E242-73CF-4153-BE79-C148DD8C821A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F9DD-C6CD-4F13-933F-550014DD0A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07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E242-73CF-4153-BE79-C148DD8C821A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F9DD-C6CD-4F13-933F-550014DD0A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385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E242-73CF-4153-BE79-C148DD8C821A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F9DD-C6CD-4F13-933F-550014DD0A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85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E242-73CF-4153-BE79-C148DD8C821A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F9DD-C6CD-4F13-933F-550014DD0A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72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E242-73CF-4153-BE79-C148DD8C821A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F9DD-C6CD-4F13-933F-550014DD0A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939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E242-73CF-4153-BE79-C148DD8C821A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F9DD-C6CD-4F13-933F-550014DD0A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321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5E242-73CF-4153-BE79-C148DD8C821A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EE9F9DD-C6CD-4F13-933F-550014DD0A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70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3703D-6340-17A8-E682-5798E4AD90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WHIPPING UP A STORM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CBD124-5B8B-67C0-6546-68E12E2684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John  2:13-22</a:t>
            </a:r>
          </a:p>
        </p:txBody>
      </p:sp>
    </p:spTree>
    <p:extLst>
      <p:ext uri="{BB962C8B-B14F-4D97-AF65-F5344CB8AC3E}">
        <p14:creationId xmlns:p14="http://schemas.microsoft.com/office/powerpoint/2010/main" val="2160288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19A92-AF20-DEAB-8D75-7865877E2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 dirty="0"/>
              <a:t>D. ACTION &amp; E. PRAYER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ADE9D-C0D1-C9E7-F9DA-3E0EC43F5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Autofit/>
          </a:bodyPr>
          <a:lstStyle/>
          <a:p>
            <a:r>
              <a:rPr lang="en-GB" sz="3200" dirty="0"/>
              <a:t>Receive correction &amp; rebuke</a:t>
            </a:r>
          </a:p>
          <a:p>
            <a:r>
              <a:rPr lang="en-GB" sz="3200" dirty="0"/>
              <a:t>Receive cleansing 1 John 1:9</a:t>
            </a:r>
          </a:p>
          <a:p>
            <a:r>
              <a:rPr lang="en-GB" sz="3200" dirty="0"/>
              <a:t>1 Cor.6:19</a:t>
            </a:r>
          </a:p>
          <a:p>
            <a:r>
              <a:rPr lang="en-GB" sz="3200" dirty="0"/>
              <a:t>1Cor. 3:16</a:t>
            </a:r>
          </a:p>
        </p:txBody>
      </p:sp>
      <p:pic>
        <p:nvPicPr>
          <p:cNvPr id="2050" name="Picture 2" descr="Pin on Today's Bible Verse">
            <a:extLst>
              <a:ext uri="{FF2B5EF4-FFF2-40B4-BE49-F238E27FC236}">
                <a16:creationId xmlns:a16="http://schemas.microsoft.com/office/drawing/2014/main" id="{AF6678D3-2ACB-0E6C-B56B-5BE41A26F0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4" r="2208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477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592BB-E5AB-32B3-6512-99CBDD1CB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January 22, 2023 - Bible verse of the day (NKJV) - 1 Corinthians 6:19 ...">
            <a:extLst>
              <a:ext uri="{FF2B5EF4-FFF2-40B4-BE49-F238E27FC236}">
                <a16:creationId xmlns:a16="http://schemas.microsoft.com/office/drawing/2014/main" id="{71A0D809-E77E-6D89-8C7F-40E1CF7A97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969" y="262646"/>
            <a:ext cx="12960884" cy="692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356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68ACD-8334-F6DD-7D17-63C3CC70A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1 Corinthians 3 - Holy Bible English - BibleWordings.com">
            <a:extLst>
              <a:ext uri="{FF2B5EF4-FFF2-40B4-BE49-F238E27FC236}">
                <a16:creationId xmlns:a16="http://schemas.microsoft.com/office/drawing/2014/main" id="{379A6482-5F69-4DA5-8F51-60464240CC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96" y="201104"/>
            <a:ext cx="11006434" cy="707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847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9DCF4-5B8F-F9EA-4269-7593E8CC7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Philippians 2 - Holy Bible English - BibleWordings.com">
            <a:extLst>
              <a:ext uri="{FF2B5EF4-FFF2-40B4-BE49-F238E27FC236}">
                <a16:creationId xmlns:a16="http://schemas.microsoft.com/office/drawing/2014/main" id="{CCADFC07-C0FE-04F6-99AA-B41C6D5090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265" y="-65472"/>
            <a:ext cx="6867240" cy="692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004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3703D-6340-17A8-E682-5798E4AD90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IS IT TIME TO CLEANSE THE TEMPLE?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CBD124-5B8B-67C0-6546-68E12E2684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John  2:13-22</a:t>
            </a:r>
          </a:p>
        </p:txBody>
      </p:sp>
    </p:spTree>
    <p:extLst>
      <p:ext uri="{BB962C8B-B14F-4D97-AF65-F5344CB8AC3E}">
        <p14:creationId xmlns:p14="http://schemas.microsoft.com/office/powerpoint/2010/main" val="2036501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23F3A-E000-2E18-4683-4CA5738A1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A. </a:t>
            </a:r>
            <a:r>
              <a:rPr lang="en-GB" sz="6000" dirty="0"/>
              <a:t>THE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3F9A1-FF2C-3D68-B9E2-0356532DB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John 2:14-15</a:t>
            </a:r>
          </a:p>
          <a:p>
            <a:r>
              <a:rPr lang="en-GB" sz="3600" dirty="0"/>
              <a:t>Matt 21:12-13</a:t>
            </a:r>
          </a:p>
        </p:txBody>
      </p:sp>
    </p:spTree>
    <p:extLst>
      <p:ext uri="{BB962C8B-B14F-4D97-AF65-F5344CB8AC3E}">
        <p14:creationId xmlns:p14="http://schemas.microsoft.com/office/powerpoint/2010/main" val="3072286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9DC42-4DD4-A7A9-82A6-4CB17FB48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B. </a:t>
            </a:r>
            <a:r>
              <a:rPr lang="en-GB" sz="4800" dirty="0"/>
              <a:t>THE CLEANSING OF THE TEMPLE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9FC21-C5A2-C5EE-0FCF-45F7B2459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1. Jesus Enters the Temple</a:t>
            </a:r>
          </a:p>
          <a:p>
            <a:r>
              <a:rPr lang="en-GB" sz="3600" dirty="0"/>
              <a:t>2. Jesus is Angry</a:t>
            </a:r>
          </a:p>
          <a:p>
            <a:r>
              <a:rPr lang="en-GB" sz="3600" dirty="0"/>
              <a:t>3. Jesus Drives people out of the Temple</a:t>
            </a:r>
          </a:p>
          <a:p>
            <a:r>
              <a:rPr lang="en-GB" sz="3600" dirty="0"/>
              <a:t>4. Jesus Speaks Isa. 56:7</a:t>
            </a:r>
          </a:p>
        </p:txBody>
      </p:sp>
    </p:spTree>
    <p:extLst>
      <p:ext uri="{BB962C8B-B14F-4D97-AF65-F5344CB8AC3E}">
        <p14:creationId xmlns:p14="http://schemas.microsoft.com/office/powerpoint/2010/main" val="2338245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81D6-E863-78DD-71DB-1BC56F823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09C2B-10EE-9F4B-AD10-E8EA4CCA8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SAIAH 56:7 - YouTube">
            <a:extLst>
              <a:ext uri="{FF2B5EF4-FFF2-40B4-BE49-F238E27FC236}">
                <a16:creationId xmlns:a16="http://schemas.microsoft.com/office/drawing/2014/main" id="{454AD6A5-4A7E-F95B-AE4D-84081EEF0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971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9DC42-4DD4-A7A9-82A6-4CB17FB48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B. </a:t>
            </a:r>
            <a:r>
              <a:rPr lang="en-GB" sz="4400" dirty="0"/>
              <a:t>THE CLEANSING OF THE TEMPLE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9FC21-C5A2-C5EE-0FCF-45F7B2459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1. Jesus Enters the Temple</a:t>
            </a:r>
          </a:p>
          <a:p>
            <a:r>
              <a:rPr lang="en-GB" sz="3600" dirty="0"/>
              <a:t>2. Jesus is Angry</a:t>
            </a:r>
          </a:p>
          <a:p>
            <a:r>
              <a:rPr lang="en-GB" sz="3600" dirty="0"/>
              <a:t>3. Jesus Drives people out of the Temple</a:t>
            </a:r>
          </a:p>
          <a:p>
            <a:r>
              <a:rPr lang="en-GB" sz="3600" dirty="0"/>
              <a:t>4. Jesus Speaks Isa. 56:7</a:t>
            </a:r>
          </a:p>
          <a:p>
            <a:r>
              <a:rPr lang="en-GB" sz="3600" dirty="0"/>
              <a:t>5. Then Jesus Teaches </a:t>
            </a:r>
          </a:p>
        </p:txBody>
      </p:sp>
    </p:spTree>
    <p:extLst>
      <p:ext uri="{BB962C8B-B14F-4D97-AF65-F5344CB8AC3E}">
        <p14:creationId xmlns:p14="http://schemas.microsoft.com/office/powerpoint/2010/main" val="2747136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44142-739F-1526-661D-5AEA33024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C.  </a:t>
            </a:r>
            <a:r>
              <a:rPr lang="en-GB" sz="4400" dirty="0"/>
              <a:t>HOW HAVE WE ROBBED GOD?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9346B-D175-89FF-3C43-D3F563F22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MALACHI 3:8</a:t>
            </a:r>
          </a:p>
          <a:p>
            <a:r>
              <a:rPr lang="en-GB" sz="4000" dirty="0"/>
              <a:t>IN NOT GIVING TO GOD’S HOUSE</a:t>
            </a:r>
          </a:p>
        </p:txBody>
      </p:sp>
    </p:spTree>
    <p:extLst>
      <p:ext uri="{BB962C8B-B14F-4D97-AF65-F5344CB8AC3E}">
        <p14:creationId xmlns:p14="http://schemas.microsoft.com/office/powerpoint/2010/main" val="1843501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2255D-F8C6-6FB1-A5AA-CA7AB8ED7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C. HOW HAVE WE ROBBED GOD?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FB228-DB8F-1B1E-496A-EBEFD1E3F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432" y="4451183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/>
              <a:t>Malachi 3:8</a:t>
            </a:r>
          </a:p>
        </p:txBody>
      </p:sp>
      <p:pic>
        <p:nvPicPr>
          <p:cNvPr id="3074" name="Picture 2" descr="Malachi 3:8 Will a man rob God? Yet you are robbing Me! But you ask ...">
            <a:extLst>
              <a:ext uri="{FF2B5EF4-FFF2-40B4-BE49-F238E27FC236}">
                <a16:creationId xmlns:a16="http://schemas.microsoft.com/office/drawing/2014/main" id="{2178DFC0-37C7-C645-59B8-93ECFC866B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34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44142-739F-1526-661D-5AEA33024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 fontScale="90000"/>
          </a:bodyPr>
          <a:lstStyle/>
          <a:p>
            <a:r>
              <a:rPr lang="en-GB" sz="4600"/>
              <a:t>C.  HOW HAVE WE ROBBED GOD?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9346B-D175-89FF-3C43-D3F563F22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GB" sz="3200" dirty="0"/>
              <a:t>MALACHI 3:8 GIVING TO GOD’S HOUSE</a:t>
            </a:r>
          </a:p>
          <a:p>
            <a:r>
              <a:rPr lang="en-GB" sz="3200" dirty="0"/>
              <a:t>FAILING TO PRAY </a:t>
            </a:r>
          </a:p>
          <a:p>
            <a:r>
              <a:rPr lang="en-GB" sz="3200" dirty="0"/>
              <a:t>FAILING TO PRAY TOGETHER</a:t>
            </a:r>
          </a:p>
        </p:txBody>
      </p:sp>
      <p:pic>
        <p:nvPicPr>
          <p:cNvPr id="1026" name="Picture 2" descr="Image result for god forbid that i should sin and not pray">
            <a:extLst>
              <a:ext uri="{FF2B5EF4-FFF2-40B4-BE49-F238E27FC236}">
                <a16:creationId xmlns:a16="http://schemas.microsoft.com/office/drawing/2014/main" id="{2909DBAA-7FAA-34A1-E389-28EA97822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676482"/>
            <a:ext cx="5458968" cy="550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1 Samuel 12:23 As for me, far be it from me that I should sin against ...">
            <a:extLst>
              <a:ext uri="{FF2B5EF4-FFF2-40B4-BE49-F238E27FC236}">
                <a16:creationId xmlns:a16="http://schemas.microsoft.com/office/drawing/2014/main" id="{926DE5AC-9FC6-C976-204B-B27D3FAC8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209" y="0"/>
            <a:ext cx="67899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08860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609</TotalTime>
  <Words>167</Words>
  <Application>Microsoft Macintosh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Facet</vt:lpstr>
      <vt:lpstr>WHIPPING UP A STORM</vt:lpstr>
      <vt:lpstr>IS IT TIME TO CLEANSE THE TEMPLE?</vt:lpstr>
      <vt:lpstr>A. THE BACKGROUND</vt:lpstr>
      <vt:lpstr>B. THE CLEANSING OF THE TEMPLE </vt:lpstr>
      <vt:lpstr>PowerPoint Presentation</vt:lpstr>
      <vt:lpstr>B. THE CLEANSING OF THE TEMPLE </vt:lpstr>
      <vt:lpstr>C.  HOW HAVE WE ROBBED GOD?</vt:lpstr>
      <vt:lpstr>C. HOW HAVE WE ROBBED GOD?</vt:lpstr>
      <vt:lpstr>C.  HOW HAVE WE ROBBED GOD?</vt:lpstr>
      <vt:lpstr>D. ACTION &amp; E. PRAYER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IT TIME TO CLEANSE THE TEMPLE</dc:title>
  <dc:creator>David Corke</dc:creator>
  <cp:lastModifiedBy>Natasha Chadwick</cp:lastModifiedBy>
  <cp:revision>2</cp:revision>
  <dcterms:created xsi:type="dcterms:W3CDTF">2024-01-12T10:54:14Z</dcterms:created>
  <dcterms:modified xsi:type="dcterms:W3CDTF">2024-01-22T20:16:03Z</dcterms:modified>
</cp:coreProperties>
</file>