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0" r:id="rId5"/>
    <p:sldId id="258" r:id="rId6"/>
    <p:sldId id="269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94660"/>
  </p:normalViewPr>
  <p:slideViewPr>
    <p:cSldViewPr snapToGrid="0">
      <p:cViewPr varScale="1">
        <p:scale>
          <a:sx n="67" d="100"/>
          <a:sy n="67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D82BBF-FC9B-4031-AE22-030032C6386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B3BB87D-F135-4177-BD43-346601D114F0}">
      <dgm:prSet/>
      <dgm:spPr/>
      <dgm:t>
        <a:bodyPr/>
        <a:lstStyle/>
        <a:p>
          <a:r>
            <a:rPr lang="en-GB"/>
            <a:t>LOGIC </a:t>
          </a:r>
          <a:endParaRPr lang="en-US"/>
        </a:p>
      </dgm:t>
    </dgm:pt>
    <dgm:pt modelId="{F3299F45-E1A5-47DB-BB56-808D41D69FD0}" type="parTrans" cxnId="{FC46B990-F539-417D-BB1B-51C9F54377CD}">
      <dgm:prSet/>
      <dgm:spPr/>
      <dgm:t>
        <a:bodyPr/>
        <a:lstStyle/>
        <a:p>
          <a:endParaRPr lang="en-US"/>
        </a:p>
      </dgm:t>
    </dgm:pt>
    <dgm:pt modelId="{34834880-C285-4307-9F33-D5190880B151}" type="sibTrans" cxnId="{FC46B990-F539-417D-BB1B-51C9F54377CD}">
      <dgm:prSet/>
      <dgm:spPr/>
      <dgm:t>
        <a:bodyPr/>
        <a:lstStyle/>
        <a:p>
          <a:endParaRPr lang="en-US"/>
        </a:p>
      </dgm:t>
    </dgm:pt>
    <dgm:pt modelId="{EBA00D94-9C5A-456D-A0CE-116D90B984E3}">
      <dgm:prSet/>
      <dgm:spPr/>
      <dgm:t>
        <a:bodyPr/>
        <a:lstStyle/>
        <a:p>
          <a:r>
            <a:rPr lang="en-GB"/>
            <a:t>LOVE </a:t>
          </a:r>
          <a:endParaRPr lang="en-US"/>
        </a:p>
      </dgm:t>
    </dgm:pt>
    <dgm:pt modelId="{93FA4F00-CDAF-4776-A4AF-BAD1248837FE}" type="parTrans" cxnId="{97A32D6A-DE28-4D2B-B2DE-E6B0C1412D75}">
      <dgm:prSet/>
      <dgm:spPr/>
      <dgm:t>
        <a:bodyPr/>
        <a:lstStyle/>
        <a:p>
          <a:endParaRPr lang="en-US"/>
        </a:p>
      </dgm:t>
    </dgm:pt>
    <dgm:pt modelId="{652FCF7A-2D9F-4649-BF21-2FDF49B52BEE}" type="sibTrans" cxnId="{97A32D6A-DE28-4D2B-B2DE-E6B0C1412D75}">
      <dgm:prSet/>
      <dgm:spPr/>
      <dgm:t>
        <a:bodyPr/>
        <a:lstStyle/>
        <a:p>
          <a:endParaRPr lang="en-US"/>
        </a:p>
      </dgm:t>
    </dgm:pt>
    <dgm:pt modelId="{48F0E8F0-B77F-4CD2-9CD3-52D5C4181A53}" type="pres">
      <dgm:prSet presAssocID="{8AD82BBF-FC9B-4031-AE22-030032C6386E}" presName="root" presStyleCnt="0">
        <dgm:presLayoutVars>
          <dgm:dir/>
          <dgm:resizeHandles val="exact"/>
        </dgm:presLayoutVars>
      </dgm:prSet>
      <dgm:spPr/>
    </dgm:pt>
    <dgm:pt modelId="{80D22D7A-04B3-48F3-A185-0951B0CD46A9}" type="pres">
      <dgm:prSet presAssocID="{EB3BB87D-F135-4177-BD43-346601D114F0}" presName="compNode" presStyleCnt="0"/>
      <dgm:spPr/>
    </dgm:pt>
    <dgm:pt modelId="{3B3F54EB-C127-4887-9BE9-C974C3012C1B}" type="pres">
      <dgm:prSet presAssocID="{EB3BB87D-F135-4177-BD43-346601D114F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05A41524-82B7-452A-BC4F-FE11CE306925}" type="pres">
      <dgm:prSet presAssocID="{EB3BB87D-F135-4177-BD43-346601D114F0}" presName="spaceRect" presStyleCnt="0"/>
      <dgm:spPr/>
    </dgm:pt>
    <dgm:pt modelId="{06D68D37-350A-4DF2-9F01-881DDA2A9312}" type="pres">
      <dgm:prSet presAssocID="{EB3BB87D-F135-4177-BD43-346601D114F0}" presName="textRect" presStyleLbl="revTx" presStyleIdx="0" presStyleCnt="2">
        <dgm:presLayoutVars>
          <dgm:chMax val="1"/>
          <dgm:chPref val="1"/>
        </dgm:presLayoutVars>
      </dgm:prSet>
      <dgm:spPr/>
    </dgm:pt>
    <dgm:pt modelId="{0F3007F3-E7A9-41B0-B53E-701E312E78FD}" type="pres">
      <dgm:prSet presAssocID="{34834880-C285-4307-9F33-D5190880B151}" presName="sibTrans" presStyleCnt="0"/>
      <dgm:spPr/>
    </dgm:pt>
    <dgm:pt modelId="{91BE46AF-8D77-4C04-9E70-386CEA486D1E}" type="pres">
      <dgm:prSet presAssocID="{EBA00D94-9C5A-456D-A0CE-116D90B984E3}" presName="compNode" presStyleCnt="0"/>
      <dgm:spPr/>
    </dgm:pt>
    <dgm:pt modelId="{5B99E07D-F6A8-45DF-B75D-EE476A331A89}" type="pres">
      <dgm:prSet presAssocID="{EBA00D94-9C5A-456D-A0CE-116D90B984E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 Love Face Outline"/>
        </a:ext>
      </dgm:extLst>
    </dgm:pt>
    <dgm:pt modelId="{D1AD735E-0B01-492A-A299-D4C30AB69387}" type="pres">
      <dgm:prSet presAssocID="{EBA00D94-9C5A-456D-A0CE-116D90B984E3}" presName="spaceRect" presStyleCnt="0"/>
      <dgm:spPr/>
    </dgm:pt>
    <dgm:pt modelId="{F3B19139-670A-410E-8806-C218B9BAB7FB}" type="pres">
      <dgm:prSet presAssocID="{EBA00D94-9C5A-456D-A0CE-116D90B984E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7A32D6A-DE28-4D2B-B2DE-E6B0C1412D75}" srcId="{8AD82BBF-FC9B-4031-AE22-030032C6386E}" destId="{EBA00D94-9C5A-456D-A0CE-116D90B984E3}" srcOrd="1" destOrd="0" parTransId="{93FA4F00-CDAF-4776-A4AF-BAD1248837FE}" sibTransId="{652FCF7A-2D9F-4649-BF21-2FDF49B52BEE}"/>
    <dgm:cxn modelId="{713AEB75-64F0-4721-BFC2-966B1CFED2C5}" type="presOf" srcId="{EBA00D94-9C5A-456D-A0CE-116D90B984E3}" destId="{F3B19139-670A-410E-8806-C218B9BAB7FB}" srcOrd="0" destOrd="0" presId="urn:microsoft.com/office/officeart/2018/2/layout/IconLabelList"/>
    <dgm:cxn modelId="{FC46B990-F539-417D-BB1B-51C9F54377CD}" srcId="{8AD82BBF-FC9B-4031-AE22-030032C6386E}" destId="{EB3BB87D-F135-4177-BD43-346601D114F0}" srcOrd="0" destOrd="0" parTransId="{F3299F45-E1A5-47DB-BB56-808D41D69FD0}" sibTransId="{34834880-C285-4307-9F33-D5190880B151}"/>
    <dgm:cxn modelId="{AC9F8AAF-6D7B-4DB4-BB1F-60F7621EDB86}" type="presOf" srcId="{EB3BB87D-F135-4177-BD43-346601D114F0}" destId="{06D68D37-350A-4DF2-9F01-881DDA2A9312}" srcOrd="0" destOrd="0" presId="urn:microsoft.com/office/officeart/2018/2/layout/IconLabelList"/>
    <dgm:cxn modelId="{9565FFE4-1699-4557-8705-EBB141C3E11C}" type="presOf" srcId="{8AD82BBF-FC9B-4031-AE22-030032C6386E}" destId="{48F0E8F0-B77F-4CD2-9CD3-52D5C4181A53}" srcOrd="0" destOrd="0" presId="urn:microsoft.com/office/officeart/2018/2/layout/IconLabelList"/>
    <dgm:cxn modelId="{841651D0-9C20-46AA-9598-2B4E341F1100}" type="presParOf" srcId="{48F0E8F0-B77F-4CD2-9CD3-52D5C4181A53}" destId="{80D22D7A-04B3-48F3-A185-0951B0CD46A9}" srcOrd="0" destOrd="0" presId="urn:microsoft.com/office/officeart/2018/2/layout/IconLabelList"/>
    <dgm:cxn modelId="{7BDD94A2-34AE-4DAC-8738-4FBB71DA5FBD}" type="presParOf" srcId="{80D22D7A-04B3-48F3-A185-0951B0CD46A9}" destId="{3B3F54EB-C127-4887-9BE9-C974C3012C1B}" srcOrd="0" destOrd="0" presId="urn:microsoft.com/office/officeart/2018/2/layout/IconLabelList"/>
    <dgm:cxn modelId="{207E8CF5-5B57-4764-873F-CA7FE253A4D1}" type="presParOf" srcId="{80D22D7A-04B3-48F3-A185-0951B0CD46A9}" destId="{05A41524-82B7-452A-BC4F-FE11CE306925}" srcOrd="1" destOrd="0" presId="urn:microsoft.com/office/officeart/2018/2/layout/IconLabelList"/>
    <dgm:cxn modelId="{C828E30F-867B-45F2-9F9A-AF72A8DB180E}" type="presParOf" srcId="{80D22D7A-04B3-48F3-A185-0951B0CD46A9}" destId="{06D68D37-350A-4DF2-9F01-881DDA2A9312}" srcOrd="2" destOrd="0" presId="urn:microsoft.com/office/officeart/2018/2/layout/IconLabelList"/>
    <dgm:cxn modelId="{3AEECED5-416E-4A1E-9629-D50C93B4474C}" type="presParOf" srcId="{48F0E8F0-B77F-4CD2-9CD3-52D5C4181A53}" destId="{0F3007F3-E7A9-41B0-B53E-701E312E78FD}" srcOrd="1" destOrd="0" presId="urn:microsoft.com/office/officeart/2018/2/layout/IconLabelList"/>
    <dgm:cxn modelId="{6FF5218B-864F-4AA0-8368-C2F6C99A46F7}" type="presParOf" srcId="{48F0E8F0-B77F-4CD2-9CD3-52D5C4181A53}" destId="{91BE46AF-8D77-4C04-9E70-386CEA486D1E}" srcOrd="2" destOrd="0" presId="urn:microsoft.com/office/officeart/2018/2/layout/IconLabelList"/>
    <dgm:cxn modelId="{863451D9-F289-4CC7-A399-A1BB99EBF65B}" type="presParOf" srcId="{91BE46AF-8D77-4C04-9E70-386CEA486D1E}" destId="{5B99E07D-F6A8-45DF-B75D-EE476A331A89}" srcOrd="0" destOrd="0" presId="urn:microsoft.com/office/officeart/2018/2/layout/IconLabelList"/>
    <dgm:cxn modelId="{F9401CD0-9E70-4A60-83DD-5212849255EF}" type="presParOf" srcId="{91BE46AF-8D77-4C04-9E70-386CEA486D1E}" destId="{D1AD735E-0B01-492A-A299-D4C30AB69387}" srcOrd="1" destOrd="0" presId="urn:microsoft.com/office/officeart/2018/2/layout/IconLabelList"/>
    <dgm:cxn modelId="{D45D7598-95E6-45EB-BC5C-58AB16193909}" type="presParOf" srcId="{91BE46AF-8D77-4C04-9E70-386CEA486D1E}" destId="{F3B19139-670A-410E-8806-C218B9BAB7F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F54EB-C127-4887-9BE9-C974C3012C1B}">
      <dsp:nvSpPr>
        <dsp:cNvPr id="0" name=""/>
        <dsp:cNvSpPr/>
      </dsp:nvSpPr>
      <dsp:spPr>
        <a:xfrm>
          <a:off x="1953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68D37-350A-4DF2-9F01-881DDA2A9312}">
      <dsp:nvSpPr>
        <dsp:cNvPr id="0" name=""/>
        <dsp:cNvSpPr/>
      </dsp:nvSpPr>
      <dsp:spPr>
        <a:xfrm>
          <a:off x="765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/>
            <a:t>LOGIC </a:t>
          </a:r>
          <a:endParaRPr lang="en-US" sz="5000" kern="1200"/>
        </a:p>
      </dsp:txBody>
      <dsp:txXfrm>
        <a:off x="765914" y="2943510"/>
        <a:ext cx="4320000" cy="720000"/>
      </dsp:txXfrm>
    </dsp:sp>
    <dsp:sp modelId="{5B99E07D-F6A8-45DF-B75D-EE476A331A89}">
      <dsp:nvSpPr>
        <dsp:cNvPr id="0" name=""/>
        <dsp:cNvSpPr/>
      </dsp:nvSpPr>
      <dsp:spPr>
        <a:xfrm>
          <a:off x="7029914" y="5292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B19139-670A-410E-8806-C218B9BAB7FB}">
      <dsp:nvSpPr>
        <dsp:cNvPr id="0" name=""/>
        <dsp:cNvSpPr/>
      </dsp:nvSpPr>
      <dsp:spPr>
        <a:xfrm>
          <a:off x="5841914" y="2943510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000" kern="1200"/>
            <a:t>LOVE </a:t>
          </a:r>
          <a:endParaRPr lang="en-US" sz="5000" kern="1200"/>
        </a:p>
      </dsp:txBody>
      <dsp:txXfrm>
        <a:off x="5841914" y="2943510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0ECD-8D5C-2C75-D532-BFA559415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D1EDD-27A1-EB6D-BE3F-A063AB7E9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6BADF-1837-1EA7-C935-80C7FB63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FDCDD-1A36-2043-9074-DEABD89FE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8613-D876-4B70-1EA1-499B8DB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6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887FD-C66F-06CE-AD11-A6DE9A2FE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7D97F9-0707-7A1D-E623-CD33ECF22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CC7A0-5C68-C55A-2834-F70C5DFC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878D5-19FC-C478-A214-3C10D0C65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C947F-8139-FA68-640E-13192846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96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6CE40-A887-2D08-8FF6-4734FAECB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62CF8-471B-C05E-ACCF-ADEEC54C5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18B26-3D13-841D-FC1B-06FF3E76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39135-3522-3911-E4CD-9BF4BBF2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CA77-52F9-4F61-11DE-A4C41C7C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4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F3FA4-F20B-BAE7-9711-79FE7434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A707E-00D1-2EEF-0916-53A7DDD5A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90035-98D6-2690-D394-7138C38C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76C82-7390-BA0F-9713-D64119CBD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9FD7-030A-D168-F4ED-312E1FFE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22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71197-BF59-CAD4-9E87-C555E3D1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D3CA2-418E-206A-5EBB-ED0AE2473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8508D-F70D-A3E8-3E57-0FE52C525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49337-2433-191B-2607-C601870F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9E2CD-21BF-2DFD-4715-E76AD298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B22AD-9719-815D-8A02-33D7EE718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3F01A-8487-42B1-3A71-17E7B7773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5C1E1-81B2-47C6-6C0F-4BD0AF478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A0142-AA9B-E4A9-03E6-7464A2397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087B9-2153-C335-684B-E41C7B177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82924-FC8B-2105-0155-E285C8A1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32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C083-BA45-C34A-28C7-8003A89C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56670-B91C-1256-C164-34F846F94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997C0-E166-BD3F-69B5-7BA70FDC3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4BC57C-EF54-AB95-E430-847FC0EBD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0F907-AFB2-1293-7DA2-1B4CC4631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497237-A03B-6B39-E260-3833A586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673FC4-95D3-76EF-A199-9A5CF0F0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32AD9-12A4-F1DD-ADCB-0527A0A4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30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55C39-D039-2AD0-E93A-0C356D8A0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CF03F1-6F8B-0875-6FB4-A07450CA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62406-C142-97FD-494D-C4EA1E627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4CE0F-907D-1AA9-654F-C23F997B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9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248FBB-CEE2-42B2-926E-424835309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FF6ECB-F632-922A-2571-7CCACDEA3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5DB95-0F24-7139-DAF9-290650E5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33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F9FF8-E5D9-B6DC-946A-FD4403EF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EAAB4-1150-4D00-97F7-8B8D1BBF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F0BCA-0791-4720-4759-3E0543549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FC1E0-196E-C229-B036-80D0807E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C8E99-6F5C-8464-18EC-EBAFB172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B78F8-1944-537F-EA4C-AF5868E8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25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3ED1D-8E38-2271-03CA-33A6CA5C8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075144-5722-96CF-9B57-7E6D843EF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32731-E495-EB67-74FD-80EDF6A87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74BD7-29D2-75C3-94E3-91398352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0DCE-AD75-AA44-B284-C7795E81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3F255-63F2-C44B-35FA-B36A4759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57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824940-6781-FE8F-0A82-1EB1E3D75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484DD-D5BA-109E-4163-F8F46E31C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2A0BE-5648-5314-E140-850226B62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4F9396-ACDB-4B2E-BC85-0127853F39A9}" type="datetimeFigureOut">
              <a:rPr lang="en-GB" smtClean="0"/>
              <a:t>02/06/2024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3F85B-1D05-893E-B063-9FC5ED038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164DC-094A-D4DA-3953-F87A5C808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0900-38BD-4E25-83F3-EED13C82E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32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8" name="Rectangle 9227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Strategies For Paving Your New Path - Tricia Manning - Intentional  Leadership">
            <a:extLst>
              <a:ext uri="{FF2B5EF4-FFF2-40B4-BE49-F238E27FC236}">
                <a16:creationId xmlns:a16="http://schemas.microsoft.com/office/drawing/2014/main" id="{BDA3C97F-1828-4EF8-4077-268E3A828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AFA6D2-DED4-5DE3-5D85-ACEF38194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18" y="5234320"/>
            <a:ext cx="6931319" cy="752217"/>
          </a:xfrm>
        </p:spPr>
        <p:txBody>
          <a:bodyPr anchor="b">
            <a:normAutofit/>
          </a:bodyPr>
          <a:lstStyle/>
          <a:p>
            <a:pPr algn="l"/>
            <a:r>
              <a:rPr lang="en-GB" sz="3600" dirty="0">
                <a:ln w="22225">
                  <a:solidFill>
                    <a:schemeClr val="tx1"/>
                  </a:solidFill>
                  <a:miter lim="800000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masis MT Pro Medium" panose="02040604050005020304" pitchFamily="18" charset="0"/>
              </a:rPr>
              <a:t>Live for Christ…why?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C8D13-E008-9B34-384D-80F4C17410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819" y="6059086"/>
            <a:ext cx="6931319" cy="349725"/>
          </a:xfrm>
        </p:spPr>
        <p:txBody>
          <a:bodyPr anchor="t">
            <a:normAutofit/>
          </a:bodyPr>
          <a:lstStyle/>
          <a:p>
            <a:pPr algn="l"/>
            <a:r>
              <a:rPr lang="en-GB" sz="1600">
                <a:solidFill>
                  <a:schemeClr val="tx1">
                    <a:lumMod val="85000"/>
                    <a:lumOff val="15000"/>
                  </a:schemeClr>
                </a:solidFill>
              </a:rPr>
              <a:t>By the illustrious James Moss</a:t>
            </a:r>
          </a:p>
        </p:txBody>
      </p:sp>
    </p:spTree>
    <p:extLst>
      <p:ext uri="{BB962C8B-B14F-4D97-AF65-F5344CB8AC3E}">
        <p14:creationId xmlns:p14="http://schemas.microsoft.com/office/powerpoint/2010/main" val="304759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et us return to the Lord: Hosea's plea - Christ In Scripture.com">
            <a:extLst>
              <a:ext uri="{FF2B5EF4-FFF2-40B4-BE49-F238E27FC236}">
                <a16:creationId xmlns:a16="http://schemas.microsoft.com/office/drawing/2014/main" id="{79415196-EBD2-D72A-F00C-719EB5D98F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2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9FA7A-F6E6-129D-9A41-39037CA6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GOD LOVES US </a:t>
            </a:r>
          </a:p>
        </p:txBody>
      </p: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288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he 7 Last Words of Christ – Hallow">
            <a:extLst>
              <a:ext uri="{FF2B5EF4-FFF2-40B4-BE49-F238E27FC236}">
                <a16:creationId xmlns:a16="http://schemas.microsoft.com/office/drawing/2014/main" id="{055C0518-FB89-4AF5-6286-6E6FE1E78F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4EC3B-6C82-37FE-1978-F44B975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GOD SAVES US </a:t>
            </a:r>
          </a:p>
        </p:txBody>
      </p:sp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31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8F6E-25FC-CFBD-7076-3510EE79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masis MT Pro Black" panose="02040A04050005020304" pitchFamily="18" charset="0"/>
              </a:rPr>
              <a:t>GOD SENDS US </a:t>
            </a:r>
            <a:endParaRPr lang="en-GB" dirty="0">
              <a:latin typeface="Amasis MT Pro Black" panose="02040A040500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E75A55E-6FD4-9A67-7D9A-5BDFCC4AAD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8" r="638" b="18925"/>
          <a:stretch/>
        </p:blipFill>
        <p:spPr bwMode="auto">
          <a:xfrm>
            <a:off x="3929063" y="1690689"/>
            <a:ext cx="4610253" cy="448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74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18F6E-25FC-CFBD-7076-3510EE79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latin typeface="Amasis MT Pro Black" panose="02040A04050005020304" pitchFamily="18" charset="0"/>
              </a:rPr>
              <a:t>GOD SENDS US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10E436A-9B1F-92C6-2D04-9F5E13A4B6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377469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17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8F6E-25FC-CFBD-7076-3510EE79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06875"/>
          </a:xfrm>
        </p:spPr>
        <p:txBody>
          <a:bodyPr>
            <a:normAutofit/>
          </a:bodyPr>
          <a:lstStyle/>
          <a:p>
            <a:r>
              <a:rPr lang="en-GB" dirty="0">
                <a:latin typeface="Amasis MT Pro Medium" panose="02040604050005020304" pitchFamily="18" charset="0"/>
              </a:rPr>
              <a:t>GOD IS HOLY</a:t>
            </a:r>
            <a:br>
              <a:rPr lang="en-GB" dirty="0">
                <a:latin typeface="Amasis MT Pro Medium" panose="02040604050005020304" pitchFamily="18" charset="0"/>
              </a:rPr>
            </a:br>
            <a:r>
              <a:rPr lang="en-GB" dirty="0">
                <a:latin typeface="Amasis MT Pro Medium" panose="02040604050005020304" pitchFamily="18" charset="0"/>
              </a:rPr>
              <a:t>GOD LOVES US </a:t>
            </a:r>
            <a:br>
              <a:rPr lang="en-GB" dirty="0">
                <a:latin typeface="Amasis MT Pro Medium" panose="02040604050005020304" pitchFamily="18" charset="0"/>
              </a:rPr>
            </a:br>
            <a:r>
              <a:rPr lang="en-GB" dirty="0">
                <a:latin typeface="Amasis MT Pro Medium" panose="02040604050005020304" pitchFamily="18" charset="0"/>
              </a:rPr>
              <a:t>GOD SAVES US </a:t>
            </a:r>
            <a:br>
              <a:rPr lang="en-GB" dirty="0">
                <a:latin typeface="Amasis MT Pro Medium" panose="02040604050005020304" pitchFamily="18" charset="0"/>
              </a:rPr>
            </a:br>
            <a:r>
              <a:rPr lang="en-GB" dirty="0">
                <a:latin typeface="Amasis MT Pro Medium" panose="02040604050005020304" pitchFamily="18" charset="0"/>
              </a:rPr>
              <a:t>GOD SENDS US </a:t>
            </a:r>
          </a:p>
        </p:txBody>
      </p:sp>
    </p:spTree>
    <p:extLst>
      <p:ext uri="{BB962C8B-B14F-4D97-AF65-F5344CB8AC3E}">
        <p14:creationId xmlns:p14="http://schemas.microsoft.com/office/powerpoint/2010/main" val="288362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18F6E-25FC-CFBD-7076-3510EE795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06875"/>
          </a:xfrm>
        </p:spPr>
        <p:txBody>
          <a:bodyPr>
            <a:normAutofit/>
          </a:bodyPr>
          <a:lstStyle/>
          <a:p>
            <a:r>
              <a:rPr lang="en-GB" dirty="0">
                <a:latin typeface="Amasis MT Pro Medium" panose="02040604050005020304" pitchFamily="18" charset="0"/>
              </a:rPr>
              <a:t>GOD IS HOLY</a:t>
            </a:r>
            <a:br>
              <a:rPr lang="en-GB" dirty="0">
                <a:latin typeface="Amasis MT Pro Medium" panose="02040604050005020304" pitchFamily="18" charset="0"/>
              </a:rPr>
            </a:br>
            <a:r>
              <a:rPr lang="en-GB" dirty="0">
                <a:latin typeface="Amasis MT Pro Medium" panose="02040604050005020304" pitchFamily="18" charset="0"/>
              </a:rPr>
              <a:t>GOD LOVES US </a:t>
            </a:r>
            <a:br>
              <a:rPr lang="en-GB" dirty="0">
                <a:latin typeface="Amasis MT Pro Medium" panose="02040604050005020304" pitchFamily="18" charset="0"/>
              </a:rPr>
            </a:br>
            <a:r>
              <a:rPr lang="en-GB" dirty="0">
                <a:latin typeface="Amasis MT Pro Medium" panose="02040604050005020304" pitchFamily="18" charset="0"/>
              </a:rPr>
              <a:t>GOD SAVES US </a:t>
            </a:r>
            <a:br>
              <a:rPr lang="en-GB" dirty="0">
                <a:latin typeface="Amasis MT Pro Medium" panose="02040604050005020304" pitchFamily="18" charset="0"/>
              </a:rPr>
            </a:br>
            <a:r>
              <a:rPr lang="en-GB" dirty="0">
                <a:latin typeface="Amasis MT Pro Medium" panose="02040604050005020304" pitchFamily="18" charset="0"/>
              </a:rPr>
              <a:t>GOD SENDS US </a:t>
            </a:r>
          </a:p>
        </p:txBody>
      </p:sp>
    </p:spTree>
    <p:extLst>
      <p:ext uri="{BB962C8B-B14F-4D97-AF65-F5344CB8AC3E}">
        <p14:creationId xmlns:p14="http://schemas.microsoft.com/office/powerpoint/2010/main" val="48974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ON EARTH Will Heaven Be Like - Credo House Ministries">
            <a:extLst>
              <a:ext uri="{FF2B5EF4-FFF2-40B4-BE49-F238E27FC236}">
                <a16:creationId xmlns:a16="http://schemas.microsoft.com/office/drawing/2014/main" id="{5783B682-E294-1782-5C8B-D8107C160B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D2C48C-336F-DDB4-0271-D786EFFF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GOD IS HOLY 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51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C48C-336F-DDB4-0271-D786EFFF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masis MT Pro Black" panose="02040A04050005020304" pitchFamily="18" charset="0"/>
              </a:rPr>
              <a:t>GOD IS HOLY 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75585F2-42B7-6845-B5B0-E69D9F2D7022}"/>
              </a:ext>
            </a:extLst>
          </p:cNvPr>
          <p:cNvSpPr/>
          <p:nvPr/>
        </p:nvSpPr>
        <p:spPr>
          <a:xfrm>
            <a:off x="838200" y="2518118"/>
            <a:ext cx="4817012" cy="2560320"/>
          </a:xfrm>
          <a:prstGeom prst="wedgeRoundRectCallout">
            <a:avLst>
              <a:gd name="adj1" fmla="val -36311"/>
              <a:gd name="adj2" fmla="val 89973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“Holy, holy, holy is the </a:t>
            </a:r>
            <a:r>
              <a:rPr lang="en-GB" sz="3200" b="0" i="0" cap="small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Lord</a:t>
            </a:r>
            <a:r>
              <a:rPr lang="en-GB" sz="3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 Almighty;</a:t>
            </a:r>
            <a:br>
              <a:rPr lang="en-GB" sz="3200" dirty="0"/>
            </a:br>
            <a:r>
              <a:rPr lang="en-GB" sz="3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ourier New" panose="02070309020205020404" pitchFamily="49" charset="0"/>
              </a:rPr>
              <a:t>    </a:t>
            </a:r>
            <a:r>
              <a:rPr lang="en-GB" sz="32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the whole earth is full of his glory.”</a:t>
            </a:r>
            <a:endParaRPr lang="en-GB" sz="3200" dirty="0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063097D-6102-F7D5-FBC4-4189232D4020}"/>
              </a:ext>
            </a:extLst>
          </p:cNvPr>
          <p:cNvSpPr/>
          <p:nvPr/>
        </p:nvSpPr>
        <p:spPr>
          <a:xfrm>
            <a:off x="6096000" y="541606"/>
            <a:ext cx="5942428" cy="3798277"/>
          </a:xfrm>
          <a:prstGeom prst="wedgeRoundRectCallout">
            <a:avLst>
              <a:gd name="adj1" fmla="val -8996"/>
              <a:gd name="adj2" fmla="val 81759"/>
              <a:gd name="adj3" fmla="val 1666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“‘Holy, holy, holy</a:t>
            </a:r>
          </a:p>
          <a:p>
            <a:pPr algn="ctr"/>
            <a:r>
              <a:rPr lang="en-GB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is the Lord God Almighty,’</a:t>
            </a:r>
          </a:p>
          <a:p>
            <a:pPr algn="ctr"/>
            <a:r>
              <a:rPr lang="en-GB" sz="36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ystem-ui"/>
              </a:rPr>
              <a:t>who was, and is, and is to come.”</a:t>
            </a:r>
          </a:p>
        </p:txBody>
      </p:sp>
    </p:spTree>
    <p:extLst>
      <p:ext uri="{BB962C8B-B14F-4D97-AF65-F5344CB8AC3E}">
        <p14:creationId xmlns:p14="http://schemas.microsoft.com/office/powerpoint/2010/main" val="3914929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4297494-C03D-FC15-2DB3-3BC2C5C9A6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b="615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19214-E962-7306-E6B4-0DEBAAC58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GOD IS HOLY </a:t>
            </a:r>
          </a:p>
        </p:txBody>
      </p:sp>
      <p:cxnSp>
        <p:nvCxnSpPr>
          <p:cNvPr id="2066" name="Straight Connector 206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70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and why do mountains form? New theories for an age-old mystery •  Earth.com">
            <a:extLst>
              <a:ext uri="{FF2B5EF4-FFF2-40B4-BE49-F238E27FC236}">
                <a16:creationId xmlns:a16="http://schemas.microsoft.com/office/drawing/2014/main" id="{C4297494-C03D-FC15-2DB3-3BC2C5C9A6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" b="1219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205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19214-E962-7306-E6B4-0DEBAAC58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GOD IS HOLY </a:t>
            </a:r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22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9FA7A-F6E6-129D-9A41-39037CA6C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masis MT Pro Black" panose="02040A04050005020304" pitchFamily="18" charset="0"/>
              </a:rPr>
              <a:t>GOD LOVES US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A095A-DA3A-73A3-43DB-11DAF62A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148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“Im just a girl standing in front of a boy asking him to love her.”">
            <a:extLst>
              <a:ext uri="{FF2B5EF4-FFF2-40B4-BE49-F238E27FC236}">
                <a16:creationId xmlns:a16="http://schemas.microsoft.com/office/drawing/2014/main" id="{5758147B-D8D1-C9CB-D376-CF94A479BA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b="1035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9FA7A-F6E6-129D-9A41-39037CA6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GOD LOVES US </a:t>
            </a:r>
          </a:p>
        </p:txBody>
      </p:sp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06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57DF350-4C8C-0CC8-907D-1D4F0A34B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9" b="1211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C9FA7A-F6E6-129D-9A41-39037CA6C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masis MT Pro Black" panose="02040A04050005020304" pitchFamily="18" charset="0"/>
              </a:rPr>
              <a:t>GOD LOVES US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075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121</Words>
  <Application>Microsoft Office PowerPoint</Application>
  <PresentationFormat>Widescreen</PresentationFormat>
  <Paragraphs>21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Amasis MT Pro Black</vt:lpstr>
      <vt:lpstr>Amasis MT Pro Medium</vt:lpstr>
      <vt:lpstr>Aptos</vt:lpstr>
      <vt:lpstr>Aptos Display</vt:lpstr>
      <vt:lpstr>Arial</vt:lpstr>
      <vt:lpstr>Courier New</vt:lpstr>
      <vt:lpstr>system-ui</vt:lpstr>
      <vt:lpstr>Office Theme</vt:lpstr>
      <vt:lpstr>Live for Christ…why?</vt:lpstr>
      <vt:lpstr>GOD IS HOLY GOD LOVES US  GOD SAVES US  GOD SENDS US </vt:lpstr>
      <vt:lpstr>GOD IS HOLY </vt:lpstr>
      <vt:lpstr>GOD IS HOLY </vt:lpstr>
      <vt:lpstr>GOD IS HOLY </vt:lpstr>
      <vt:lpstr>GOD IS HOLY </vt:lpstr>
      <vt:lpstr>GOD LOVES US </vt:lpstr>
      <vt:lpstr>GOD LOVES US </vt:lpstr>
      <vt:lpstr>GOD LOVES US </vt:lpstr>
      <vt:lpstr>GOD LOVES US </vt:lpstr>
      <vt:lpstr>GOD SAVES US </vt:lpstr>
      <vt:lpstr>GOD SENDS US </vt:lpstr>
      <vt:lpstr>GOD SENDS US </vt:lpstr>
      <vt:lpstr>GOD IS HOLY GOD LOVES US  GOD SAVES US  GOD SENDS US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Moss</dc:creator>
  <cp:lastModifiedBy>James Moss</cp:lastModifiedBy>
  <cp:revision>1</cp:revision>
  <dcterms:created xsi:type="dcterms:W3CDTF">2024-06-02T08:00:35Z</dcterms:created>
  <dcterms:modified xsi:type="dcterms:W3CDTF">2024-06-02T08:40:11Z</dcterms:modified>
</cp:coreProperties>
</file>